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 id="2147483938" r:id="rId2"/>
  </p:sldMasterIdLst>
  <p:notesMasterIdLst>
    <p:notesMasterId r:id="rId19"/>
  </p:notesMasterIdLst>
  <p:sldIdLst>
    <p:sldId id="289" r:id="rId3"/>
    <p:sldId id="308" r:id="rId4"/>
    <p:sldId id="290" r:id="rId5"/>
    <p:sldId id="295" r:id="rId6"/>
    <p:sldId id="296" r:id="rId7"/>
    <p:sldId id="297" r:id="rId8"/>
    <p:sldId id="298" r:id="rId9"/>
    <p:sldId id="299" r:id="rId10"/>
    <p:sldId id="301" r:id="rId11"/>
    <p:sldId id="307" r:id="rId12"/>
    <p:sldId id="300" r:id="rId13"/>
    <p:sldId id="303" r:id="rId14"/>
    <p:sldId id="302" r:id="rId15"/>
    <p:sldId id="306" r:id="rId16"/>
    <p:sldId id="309" r:id="rId17"/>
    <p:sldId id="310" r:id="rId18"/>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lebzhang(张冲)" initials="c" lastIdx="1" clrIdx="0">
    <p:extLst>
      <p:ext uri="{19B8F6BF-5375-455C-9EA6-DF929625EA0E}">
        <p15:presenceInfo xmlns:p15="http://schemas.microsoft.com/office/powerpoint/2012/main" userId="S-1-5-21-1333135361-625243220-14044502-6680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71" autoAdjust="0"/>
    <p:restoredTop sz="80669" autoAdjust="0"/>
  </p:normalViewPr>
  <p:slideViewPr>
    <p:cSldViewPr snapToGrid="0" snapToObjects="1">
      <p:cViewPr varScale="1">
        <p:scale>
          <a:sx n="70" d="100"/>
          <a:sy n="70" d="100"/>
        </p:scale>
        <p:origin x="883" y="62"/>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 Id="rId35"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0A5FCA-5964-4E5A-9D00-13ED9BA6B818}" type="doc">
      <dgm:prSet loTypeId="urn:microsoft.com/office/officeart/2005/8/layout/cycle8" loCatId="cycle" qsTypeId="urn:microsoft.com/office/officeart/2005/8/quickstyle/simple1" qsCatId="simple" csTypeId="urn:microsoft.com/office/officeart/2005/8/colors/accent1_5" csCatId="accent1" phldr="1"/>
      <dgm:spPr/>
    </dgm:pt>
    <dgm:pt modelId="{80188CD8-0ADF-43B1-96C4-F710CA6F89CB}">
      <dgm:prSet phldrT="[文本]"/>
      <dgm:spPr/>
      <dgm:t>
        <a:bodyPr/>
        <a:lstStyle/>
        <a:p>
          <a:r>
            <a:rPr lang="zh-CN" altLang="en-US" dirty="0" smtClean="0"/>
            <a:t>数据</a:t>
          </a:r>
          <a:r>
            <a:rPr lang="en-US" altLang="zh-CN" dirty="0" smtClean="0"/>
            <a:t/>
          </a:r>
          <a:br>
            <a:rPr lang="en-US" altLang="zh-CN" dirty="0" smtClean="0"/>
          </a:br>
          <a:r>
            <a:rPr lang="zh-CN" altLang="en-US" dirty="0" smtClean="0"/>
            <a:t>审核</a:t>
          </a:r>
          <a:endParaRPr lang="zh-CN" altLang="en-US" dirty="0"/>
        </a:p>
      </dgm:t>
    </dgm:pt>
    <dgm:pt modelId="{CF66C4E4-3542-4ADB-AA8A-FC8695588162}" type="parTrans" cxnId="{6BD19FE4-60BA-48C6-A224-448A2D0AF689}">
      <dgm:prSet/>
      <dgm:spPr/>
      <dgm:t>
        <a:bodyPr/>
        <a:lstStyle/>
        <a:p>
          <a:endParaRPr lang="zh-CN" altLang="en-US"/>
        </a:p>
      </dgm:t>
    </dgm:pt>
    <dgm:pt modelId="{16FC28FF-A3A6-4A4F-9C85-60E452F6AB3E}" type="sibTrans" cxnId="{6BD19FE4-60BA-48C6-A224-448A2D0AF689}">
      <dgm:prSet/>
      <dgm:spPr/>
      <dgm:t>
        <a:bodyPr/>
        <a:lstStyle/>
        <a:p>
          <a:endParaRPr lang="zh-CN" altLang="en-US"/>
        </a:p>
      </dgm:t>
    </dgm:pt>
    <dgm:pt modelId="{7B43F394-FF21-487D-9D63-132AB06D5011}">
      <dgm:prSet phldrT="[文本]"/>
      <dgm:spPr/>
      <dgm:t>
        <a:bodyPr/>
        <a:lstStyle/>
        <a:p>
          <a:r>
            <a:rPr lang="zh-CN" altLang="en-US" dirty="0" smtClean="0"/>
            <a:t>用户</a:t>
          </a:r>
          <a:r>
            <a:rPr lang="en-US" altLang="zh-CN" dirty="0" smtClean="0"/>
            <a:t/>
          </a:r>
          <a:br>
            <a:rPr lang="en-US" altLang="zh-CN" dirty="0" smtClean="0"/>
          </a:br>
          <a:r>
            <a:rPr lang="zh-CN" altLang="en-US" dirty="0" smtClean="0"/>
            <a:t>特征</a:t>
          </a:r>
          <a:endParaRPr lang="zh-CN" altLang="en-US" dirty="0"/>
        </a:p>
      </dgm:t>
    </dgm:pt>
    <dgm:pt modelId="{AE217A2D-4B59-46D0-B35E-DD17B9E87DA3}" type="parTrans" cxnId="{EF18821D-F90E-44FE-ABCD-CBED5B70FD99}">
      <dgm:prSet/>
      <dgm:spPr/>
      <dgm:t>
        <a:bodyPr/>
        <a:lstStyle/>
        <a:p>
          <a:endParaRPr lang="zh-CN" altLang="en-US"/>
        </a:p>
      </dgm:t>
    </dgm:pt>
    <dgm:pt modelId="{9A0EEDA7-114D-4378-81F0-0D7DC98962AD}" type="sibTrans" cxnId="{EF18821D-F90E-44FE-ABCD-CBED5B70FD99}">
      <dgm:prSet/>
      <dgm:spPr/>
      <dgm:t>
        <a:bodyPr/>
        <a:lstStyle/>
        <a:p>
          <a:endParaRPr lang="zh-CN" altLang="en-US"/>
        </a:p>
      </dgm:t>
    </dgm:pt>
    <dgm:pt modelId="{809D5560-31AF-490C-A191-3F3F7E4ABA42}">
      <dgm:prSet phldrT="[文本]"/>
      <dgm:spPr/>
      <dgm:t>
        <a:bodyPr/>
        <a:lstStyle/>
        <a:p>
          <a:r>
            <a:rPr lang="zh-CN" altLang="en-US" dirty="0" smtClean="0"/>
            <a:t>人工</a:t>
          </a:r>
          <a:r>
            <a:rPr lang="en-US" altLang="zh-CN" dirty="0" smtClean="0"/>
            <a:t/>
          </a:r>
          <a:br>
            <a:rPr lang="en-US" altLang="zh-CN" dirty="0" smtClean="0"/>
          </a:br>
          <a:r>
            <a:rPr lang="zh-CN" altLang="en-US" dirty="0" smtClean="0"/>
            <a:t>审核</a:t>
          </a:r>
          <a:endParaRPr lang="zh-CN" altLang="en-US" dirty="0"/>
        </a:p>
      </dgm:t>
    </dgm:pt>
    <dgm:pt modelId="{D07688CF-88BA-4F35-8252-5DFC50B70613}" type="parTrans" cxnId="{1CB52A20-E781-4257-931C-8C5071D34570}">
      <dgm:prSet/>
      <dgm:spPr/>
      <dgm:t>
        <a:bodyPr/>
        <a:lstStyle/>
        <a:p>
          <a:endParaRPr lang="zh-CN" altLang="en-US"/>
        </a:p>
      </dgm:t>
    </dgm:pt>
    <dgm:pt modelId="{44B641E8-EF48-4E33-BFF2-C997713CBE94}" type="sibTrans" cxnId="{1CB52A20-E781-4257-931C-8C5071D34570}">
      <dgm:prSet/>
      <dgm:spPr/>
      <dgm:t>
        <a:bodyPr/>
        <a:lstStyle/>
        <a:p>
          <a:endParaRPr lang="zh-CN" altLang="en-US"/>
        </a:p>
      </dgm:t>
    </dgm:pt>
    <dgm:pt modelId="{0DB68C87-9BCF-419F-81EE-DD069478617B}" type="pres">
      <dgm:prSet presAssocID="{1D0A5FCA-5964-4E5A-9D00-13ED9BA6B818}" presName="compositeShape" presStyleCnt="0">
        <dgm:presLayoutVars>
          <dgm:chMax val="7"/>
          <dgm:dir/>
          <dgm:resizeHandles val="exact"/>
        </dgm:presLayoutVars>
      </dgm:prSet>
      <dgm:spPr/>
    </dgm:pt>
    <dgm:pt modelId="{533EC8AE-118B-41A9-8905-8EC1C0F1837A}" type="pres">
      <dgm:prSet presAssocID="{1D0A5FCA-5964-4E5A-9D00-13ED9BA6B818}" presName="wedge1" presStyleLbl="node1" presStyleIdx="0" presStyleCnt="3"/>
      <dgm:spPr/>
      <dgm:t>
        <a:bodyPr/>
        <a:lstStyle/>
        <a:p>
          <a:endParaRPr lang="zh-CN" altLang="en-US"/>
        </a:p>
      </dgm:t>
    </dgm:pt>
    <dgm:pt modelId="{6CAF6B93-2E6D-4F2D-BBC3-A502EBE65A0F}" type="pres">
      <dgm:prSet presAssocID="{1D0A5FCA-5964-4E5A-9D00-13ED9BA6B818}" presName="dummy1a" presStyleCnt="0"/>
      <dgm:spPr/>
    </dgm:pt>
    <dgm:pt modelId="{9AF5CC9E-077A-417F-B44C-BA43E24A499F}" type="pres">
      <dgm:prSet presAssocID="{1D0A5FCA-5964-4E5A-9D00-13ED9BA6B818}" presName="dummy1b" presStyleCnt="0"/>
      <dgm:spPr/>
    </dgm:pt>
    <dgm:pt modelId="{B3B00331-A84B-4B4A-BAB6-978672AD7DEA}" type="pres">
      <dgm:prSet presAssocID="{1D0A5FCA-5964-4E5A-9D00-13ED9BA6B818}" presName="wedge1Tx" presStyleLbl="node1" presStyleIdx="0" presStyleCnt="3">
        <dgm:presLayoutVars>
          <dgm:chMax val="0"/>
          <dgm:chPref val="0"/>
          <dgm:bulletEnabled val="1"/>
        </dgm:presLayoutVars>
      </dgm:prSet>
      <dgm:spPr/>
      <dgm:t>
        <a:bodyPr/>
        <a:lstStyle/>
        <a:p>
          <a:endParaRPr lang="zh-CN" altLang="en-US"/>
        </a:p>
      </dgm:t>
    </dgm:pt>
    <dgm:pt modelId="{4F8C74F2-DFDE-4E79-9933-949B79DF6280}" type="pres">
      <dgm:prSet presAssocID="{1D0A5FCA-5964-4E5A-9D00-13ED9BA6B818}" presName="wedge2" presStyleLbl="node1" presStyleIdx="1" presStyleCnt="3"/>
      <dgm:spPr/>
      <dgm:t>
        <a:bodyPr/>
        <a:lstStyle/>
        <a:p>
          <a:endParaRPr lang="zh-CN" altLang="en-US"/>
        </a:p>
      </dgm:t>
    </dgm:pt>
    <dgm:pt modelId="{8DC2EEF4-4519-4251-B84A-6178CEEEE44B}" type="pres">
      <dgm:prSet presAssocID="{1D0A5FCA-5964-4E5A-9D00-13ED9BA6B818}" presName="dummy2a" presStyleCnt="0"/>
      <dgm:spPr/>
    </dgm:pt>
    <dgm:pt modelId="{55F49297-53CC-4035-9A3E-ED947876DEB3}" type="pres">
      <dgm:prSet presAssocID="{1D0A5FCA-5964-4E5A-9D00-13ED9BA6B818}" presName="dummy2b" presStyleCnt="0"/>
      <dgm:spPr/>
    </dgm:pt>
    <dgm:pt modelId="{DD37CF7F-5668-4455-B31E-22B645753A51}" type="pres">
      <dgm:prSet presAssocID="{1D0A5FCA-5964-4E5A-9D00-13ED9BA6B818}" presName="wedge2Tx" presStyleLbl="node1" presStyleIdx="1" presStyleCnt="3">
        <dgm:presLayoutVars>
          <dgm:chMax val="0"/>
          <dgm:chPref val="0"/>
          <dgm:bulletEnabled val="1"/>
        </dgm:presLayoutVars>
      </dgm:prSet>
      <dgm:spPr/>
      <dgm:t>
        <a:bodyPr/>
        <a:lstStyle/>
        <a:p>
          <a:endParaRPr lang="zh-CN" altLang="en-US"/>
        </a:p>
      </dgm:t>
    </dgm:pt>
    <dgm:pt modelId="{82290357-7B57-45E3-877C-29F1D9320A6D}" type="pres">
      <dgm:prSet presAssocID="{1D0A5FCA-5964-4E5A-9D00-13ED9BA6B818}" presName="wedge3" presStyleLbl="node1" presStyleIdx="2" presStyleCnt="3"/>
      <dgm:spPr/>
      <dgm:t>
        <a:bodyPr/>
        <a:lstStyle/>
        <a:p>
          <a:endParaRPr lang="zh-CN" altLang="en-US"/>
        </a:p>
      </dgm:t>
    </dgm:pt>
    <dgm:pt modelId="{3294DE67-5E77-49C8-B92C-86A5AA59830F}" type="pres">
      <dgm:prSet presAssocID="{1D0A5FCA-5964-4E5A-9D00-13ED9BA6B818}" presName="dummy3a" presStyleCnt="0"/>
      <dgm:spPr/>
    </dgm:pt>
    <dgm:pt modelId="{5703A4AC-61D0-4C6E-8CAD-F5D44E6AD302}" type="pres">
      <dgm:prSet presAssocID="{1D0A5FCA-5964-4E5A-9D00-13ED9BA6B818}" presName="dummy3b" presStyleCnt="0"/>
      <dgm:spPr/>
    </dgm:pt>
    <dgm:pt modelId="{F4571C60-7C7D-4E92-9A01-AE7D2358FE7A}" type="pres">
      <dgm:prSet presAssocID="{1D0A5FCA-5964-4E5A-9D00-13ED9BA6B818}" presName="wedge3Tx" presStyleLbl="node1" presStyleIdx="2" presStyleCnt="3">
        <dgm:presLayoutVars>
          <dgm:chMax val="0"/>
          <dgm:chPref val="0"/>
          <dgm:bulletEnabled val="1"/>
        </dgm:presLayoutVars>
      </dgm:prSet>
      <dgm:spPr/>
      <dgm:t>
        <a:bodyPr/>
        <a:lstStyle/>
        <a:p>
          <a:endParaRPr lang="zh-CN" altLang="en-US"/>
        </a:p>
      </dgm:t>
    </dgm:pt>
    <dgm:pt modelId="{4742C8FF-F176-4B87-9D78-127680DFFC6A}" type="pres">
      <dgm:prSet presAssocID="{16FC28FF-A3A6-4A4F-9C85-60E452F6AB3E}" presName="arrowWedge1" presStyleLbl="fgSibTrans2D1" presStyleIdx="0" presStyleCnt="3"/>
      <dgm:spPr/>
    </dgm:pt>
    <dgm:pt modelId="{37046301-28CD-407D-ABBE-6A910EBC0E5B}" type="pres">
      <dgm:prSet presAssocID="{9A0EEDA7-114D-4378-81F0-0D7DC98962AD}" presName="arrowWedge2" presStyleLbl="fgSibTrans2D1" presStyleIdx="1" presStyleCnt="3"/>
      <dgm:spPr/>
    </dgm:pt>
    <dgm:pt modelId="{DFA6D2C4-AD3A-41C0-B546-5BEE7A6E21E0}" type="pres">
      <dgm:prSet presAssocID="{44B641E8-EF48-4E33-BFF2-C997713CBE94}" presName="arrowWedge3" presStyleLbl="fgSibTrans2D1" presStyleIdx="2" presStyleCnt="3"/>
      <dgm:spPr/>
    </dgm:pt>
  </dgm:ptLst>
  <dgm:cxnLst>
    <dgm:cxn modelId="{24937719-9E23-4273-9EC2-15516A58522E}" type="presOf" srcId="{7B43F394-FF21-487D-9D63-132AB06D5011}" destId="{DD37CF7F-5668-4455-B31E-22B645753A51}" srcOrd="1" destOrd="0" presId="urn:microsoft.com/office/officeart/2005/8/layout/cycle8"/>
    <dgm:cxn modelId="{EF18821D-F90E-44FE-ABCD-CBED5B70FD99}" srcId="{1D0A5FCA-5964-4E5A-9D00-13ED9BA6B818}" destId="{7B43F394-FF21-487D-9D63-132AB06D5011}" srcOrd="1" destOrd="0" parTransId="{AE217A2D-4B59-46D0-B35E-DD17B9E87DA3}" sibTransId="{9A0EEDA7-114D-4378-81F0-0D7DC98962AD}"/>
    <dgm:cxn modelId="{1CB52A20-E781-4257-931C-8C5071D34570}" srcId="{1D0A5FCA-5964-4E5A-9D00-13ED9BA6B818}" destId="{809D5560-31AF-490C-A191-3F3F7E4ABA42}" srcOrd="2" destOrd="0" parTransId="{D07688CF-88BA-4F35-8252-5DFC50B70613}" sibTransId="{44B641E8-EF48-4E33-BFF2-C997713CBE94}"/>
    <dgm:cxn modelId="{6BD19FE4-60BA-48C6-A224-448A2D0AF689}" srcId="{1D0A5FCA-5964-4E5A-9D00-13ED9BA6B818}" destId="{80188CD8-0ADF-43B1-96C4-F710CA6F89CB}" srcOrd="0" destOrd="0" parTransId="{CF66C4E4-3542-4ADB-AA8A-FC8695588162}" sibTransId="{16FC28FF-A3A6-4A4F-9C85-60E452F6AB3E}"/>
    <dgm:cxn modelId="{B7A546E9-2954-4607-A6A1-D383D78AD7DF}" type="presOf" srcId="{80188CD8-0ADF-43B1-96C4-F710CA6F89CB}" destId="{533EC8AE-118B-41A9-8905-8EC1C0F1837A}" srcOrd="0" destOrd="0" presId="urn:microsoft.com/office/officeart/2005/8/layout/cycle8"/>
    <dgm:cxn modelId="{C69C57FB-B4F5-46DC-B4D0-47F612C71706}" type="presOf" srcId="{1D0A5FCA-5964-4E5A-9D00-13ED9BA6B818}" destId="{0DB68C87-9BCF-419F-81EE-DD069478617B}" srcOrd="0" destOrd="0" presId="urn:microsoft.com/office/officeart/2005/8/layout/cycle8"/>
    <dgm:cxn modelId="{EEDAAEC8-5E45-4190-B925-0B91EDB41904}" type="presOf" srcId="{7B43F394-FF21-487D-9D63-132AB06D5011}" destId="{4F8C74F2-DFDE-4E79-9933-949B79DF6280}" srcOrd="0" destOrd="0" presId="urn:microsoft.com/office/officeart/2005/8/layout/cycle8"/>
    <dgm:cxn modelId="{240E4891-6ACD-45E6-9581-C9994C1B25E3}" type="presOf" srcId="{809D5560-31AF-490C-A191-3F3F7E4ABA42}" destId="{F4571C60-7C7D-4E92-9A01-AE7D2358FE7A}" srcOrd="1" destOrd="0" presId="urn:microsoft.com/office/officeart/2005/8/layout/cycle8"/>
    <dgm:cxn modelId="{C1EA9884-69CD-4E8B-BCDB-9D5CCB0A5ECF}" type="presOf" srcId="{80188CD8-0ADF-43B1-96C4-F710CA6F89CB}" destId="{B3B00331-A84B-4B4A-BAB6-978672AD7DEA}" srcOrd="1" destOrd="0" presId="urn:microsoft.com/office/officeart/2005/8/layout/cycle8"/>
    <dgm:cxn modelId="{559B7D5A-A69D-4F1F-B29C-4916E3FA30AA}" type="presOf" srcId="{809D5560-31AF-490C-A191-3F3F7E4ABA42}" destId="{82290357-7B57-45E3-877C-29F1D9320A6D}" srcOrd="0" destOrd="0" presId="urn:microsoft.com/office/officeart/2005/8/layout/cycle8"/>
    <dgm:cxn modelId="{449F503D-899D-411B-B645-7C3FF29FE8D9}" type="presParOf" srcId="{0DB68C87-9BCF-419F-81EE-DD069478617B}" destId="{533EC8AE-118B-41A9-8905-8EC1C0F1837A}" srcOrd="0" destOrd="0" presId="urn:microsoft.com/office/officeart/2005/8/layout/cycle8"/>
    <dgm:cxn modelId="{1B1C0DC7-236F-401B-8F49-2095348074E5}" type="presParOf" srcId="{0DB68C87-9BCF-419F-81EE-DD069478617B}" destId="{6CAF6B93-2E6D-4F2D-BBC3-A502EBE65A0F}" srcOrd="1" destOrd="0" presId="urn:microsoft.com/office/officeart/2005/8/layout/cycle8"/>
    <dgm:cxn modelId="{21D4D38E-9387-4796-B01D-D8B44C0EB93B}" type="presParOf" srcId="{0DB68C87-9BCF-419F-81EE-DD069478617B}" destId="{9AF5CC9E-077A-417F-B44C-BA43E24A499F}" srcOrd="2" destOrd="0" presId="urn:microsoft.com/office/officeart/2005/8/layout/cycle8"/>
    <dgm:cxn modelId="{48A044C0-B955-4061-A89E-36AEF8E04ADE}" type="presParOf" srcId="{0DB68C87-9BCF-419F-81EE-DD069478617B}" destId="{B3B00331-A84B-4B4A-BAB6-978672AD7DEA}" srcOrd="3" destOrd="0" presId="urn:microsoft.com/office/officeart/2005/8/layout/cycle8"/>
    <dgm:cxn modelId="{229DA18B-2149-4BC1-AC2D-03BBECD42C37}" type="presParOf" srcId="{0DB68C87-9BCF-419F-81EE-DD069478617B}" destId="{4F8C74F2-DFDE-4E79-9933-949B79DF6280}" srcOrd="4" destOrd="0" presId="urn:microsoft.com/office/officeart/2005/8/layout/cycle8"/>
    <dgm:cxn modelId="{2D877327-0BA1-4153-8FA0-89DE5621191A}" type="presParOf" srcId="{0DB68C87-9BCF-419F-81EE-DD069478617B}" destId="{8DC2EEF4-4519-4251-B84A-6178CEEEE44B}" srcOrd="5" destOrd="0" presId="urn:microsoft.com/office/officeart/2005/8/layout/cycle8"/>
    <dgm:cxn modelId="{C4566935-1784-493F-B2EF-D452476E7ECA}" type="presParOf" srcId="{0DB68C87-9BCF-419F-81EE-DD069478617B}" destId="{55F49297-53CC-4035-9A3E-ED947876DEB3}" srcOrd="6" destOrd="0" presId="urn:microsoft.com/office/officeart/2005/8/layout/cycle8"/>
    <dgm:cxn modelId="{68F5A4A1-94BB-4525-905C-9107C4FEA6A8}" type="presParOf" srcId="{0DB68C87-9BCF-419F-81EE-DD069478617B}" destId="{DD37CF7F-5668-4455-B31E-22B645753A51}" srcOrd="7" destOrd="0" presId="urn:microsoft.com/office/officeart/2005/8/layout/cycle8"/>
    <dgm:cxn modelId="{CBBA2244-7D80-4A83-A488-9717D804393D}" type="presParOf" srcId="{0DB68C87-9BCF-419F-81EE-DD069478617B}" destId="{82290357-7B57-45E3-877C-29F1D9320A6D}" srcOrd="8" destOrd="0" presId="urn:microsoft.com/office/officeart/2005/8/layout/cycle8"/>
    <dgm:cxn modelId="{A8B872E5-7DD6-4293-B45B-F50707B3AD04}" type="presParOf" srcId="{0DB68C87-9BCF-419F-81EE-DD069478617B}" destId="{3294DE67-5E77-49C8-B92C-86A5AA59830F}" srcOrd="9" destOrd="0" presId="urn:microsoft.com/office/officeart/2005/8/layout/cycle8"/>
    <dgm:cxn modelId="{24483D7A-0F6F-4DEB-B0F4-CADBA43D0CD6}" type="presParOf" srcId="{0DB68C87-9BCF-419F-81EE-DD069478617B}" destId="{5703A4AC-61D0-4C6E-8CAD-F5D44E6AD302}" srcOrd="10" destOrd="0" presId="urn:microsoft.com/office/officeart/2005/8/layout/cycle8"/>
    <dgm:cxn modelId="{A11B2787-BBAF-4161-AA90-B684BEC988F3}" type="presParOf" srcId="{0DB68C87-9BCF-419F-81EE-DD069478617B}" destId="{F4571C60-7C7D-4E92-9A01-AE7D2358FE7A}" srcOrd="11" destOrd="0" presId="urn:microsoft.com/office/officeart/2005/8/layout/cycle8"/>
    <dgm:cxn modelId="{20A37BD6-F03C-43A7-BD10-C5B6A58B935E}" type="presParOf" srcId="{0DB68C87-9BCF-419F-81EE-DD069478617B}" destId="{4742C8FF-F176-4B87-9D78-127680DFFC6A}" srcOrd="12" destOrd="0" presId="urn:microsoft.com/office/officeart/2005/8/layout/cycle8"/>
    <dgm:cxn modelId="{E4ED771B-87AF-4C78-A4F7-9EF4A4B5A502}" type="presParOf" srcId="{0DB68C87-9BCF-419F-81EE-DD069478617B}" destId="{37046301-28CD-407D-ABBE-6A910EBC0E5B}" srcOrd="13" destOrd="0" presId="urn:microsoft.com/office/officeart/2005/8/layout/cycle8"/>
    <dgm:cxn modelId="{9908B4C1-217B-4180-A63C-C2559C34A54E}" type="presParOf" srcId="{0DB68C87-9BCF-419F-81EE-DD069478617B}" destId="{DFA6D2C4-AD3A-41C0-B546-5BEE7A6E21E0}"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3EC8AE-118B-41A9-8905-8EC1C0F1837A}">
      <dsp:nvSpPr>
        <dsp:cNvPr id="0" name=""/>
        <dsp:cNvSpPr/>
      </dsp:nvSpPr>
      <dsp:spPr>
        <a:xfrm>
          <a:off x="795501" y="352213"/>
          <a:ext cx="4551680" cy="4551680"/>
        </a:xfrm>
        <a:prstGeom prst="pie">
          <a:avLst>
            <a:gd name="adj1" fmla="val 16200000"/>
            <a:gd name="adj2" fmla="val 1800000"/>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zh-CN" altLang="en-US" sz="3500" kern="1200" dirty="0" smtClean="0"/>
            <a:t>数据</a:t>
          </a:r>
          <a:r>
            <a:rPr lang="en-US" altLang="zh-CN" sz="3500" kern="1200" dirty="0" smtClean="0"/>
            <a:t/>
          </a:r>
          <a:br>
            <a:rPr lang="en-US" altLang="zh-CN" sz="3500" kern="1200" dirty="0" smtClean="0"/>
          </a:br>
          <a:r>
            <a:rPr lang="zh-CN" altLang="en-US" sz="3500" kern="1200" dirty="0" smtClean="0"/>
            <a:t>审核</a:t>
          </a:r>
          <a:endParaRPr lang="zh-CN" altLang="en-US" sz="3500" kern="1200" dirty="0"/>
        </a:p>
      </dsp:txBody>
      <dsp:txXfrm>
        <a:off x="3194345" y="1316736"/>
        <a:ext cx="1625600" cy="1354666"/>
      </dsp:txXfrm>
    </dsp:sp>
    <dsp:sp modelId="{4F8C74F2-DFDE-4E79-9933-949B79DF6280}">
      <dsp:nvSpPr>
        <dsp:cNvPr id="0" name=""/>
        <dsp:cNvSpPr/>
      </dsp:nvSpPr>
      <dsp:spPr>
        <a:xfrm>
          <a:off x="701758" y="514773"/>
          <a:ext cx="4551680" cy="4551680"/>
        </a:xfrm>
        <a:prstGeom prst="pie">
          <a:avLst>
            <a:gd name="adj1" fmla="val 1800000"/>
            <a:gd name="adj2" fmla="val 9000000"/>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zh-CN" altLang="en-US" sz="3500" kern="1200" dirty="0" smtClean="0"/>
            <a:t>用户</a:t>
          </a:r>
          <a:r>
            <a:rPr lang="en-US" altLang="zh-CN" sz="3500" kern="1200" dirty="0" smtClean="0"/>
            <a:t/>
          </a:r>
          <a:br>
            <a:rPr lang="en-US" altLang="zh-CN" sz="3500" kern="1200" dirty="0" smtClean="0"/>
          </a:br>
          <a:r>
            <a:rPr lang="zh-CN" altLang="en-US" sz="3500" kern="1200" dirty="0" smtClean="0"/>
            <a:t>特征</a:t>
          </a:r>
          <a:endParaRPr lang="zh-CN" altLang="en-US" sz="3500" kern="1200" dirty="0"/>
        </a:p>
      </dsp:txBody>
      <dsp:txXfrm>
        <a:off x="1785491" y="3467946"/>
        <a:ext cx="2438400" cy="1192106"/>
      </dsp:txXfrm>
    </dsp:sp>
    <dsp:sp modelId="{82290357-7B57-45E3-877C-29F1D9320A6D}">
      <dsp:nvSpPr>
        <dsp:cNvPr id="0" name=""/>
        <dsp:cNvSpPr/>
      </dsp:nvSpPr>
      <dsp:spPr>
        <a:xfrm>
          <a:off x="608015" y="352213"/>
          <a:ext cx="4551680" cy="4551680"/>
        </a:xfrm>
        <a:prstGeom prst="pie">
          <a:avLst>
            <a:gd name="adj1" fmla="val 9000000"/>
            <a:gd name="adj2" fmla="val 16200000"/>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zh-CN" altLang="en-US" sz="3500" kern="1200" dirty="0" smtClean="0"/>
            <a:t>人工</a:t>
          </a:r>
          <a:r>
            <a:rPr lang="en-US" altLang="zh-CN" sz="3500" kern="1200" dirty="0" smtClean="0"/>
            <a:t/>
          </a:r>
          <a:br>
            <a:rPr lang="en-US" altLang="zh-CN" sz="3500" kern="1200" dirty="0" smtClean="0"/>
          </a:br>
          <a:r>
            <a:rPr lang="zh-CN" altLang="en-US" sz="3500" kern="1200" dirty="0" smtClean="0"/>
            <a:t>审核</a:t>
          </a:r>
          <a:endParaRPr lang="zh-CN" altLang="en-US" sz="3500" kern="1200" dirty="0"/>
        </a:p>
      </dsp:txBody>
      <dsp:txXfrm>
        <a:off x="1135251" y="1316736"/>
        <a:ext cx="1625600" cy="1354666"/>
      </dsp:txXfrm>
    </dsp:sp>
    <dsp:sp modelId="{4742C8FF-F176-4B87-9D78-127680DFFC6A}">
      <dsp:nvSpPr>
        <dsp:cNvPr id="0" name=""/>
        <dsp:cNvSpPr/>
      </dsp:nvSpPr>
      <dsp:spPr>
        <a:xfrm>
          <a:off x="514106" y="70442"/>
          <a:ext cx="5115221" cy="5115221"/>
        </a:xfrm>
        <a:prstGeom prst="circularArrow">
          <a:avLst>
            <a:gd name="adj1" fmla="val 5085"/>
            <a:gd name="adj2" fmla="val 327528"/>
            <a:gd name="adj3" fmla="val 1472472"/>
            <a:gd name="adj4" fmla="val 16199432"/>
            <a:gd name="adj5" fmla="val 5932"/>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7046301-28CD-407D-ABBE-6A910EBC0E5B}">
      <dsp:nvSpPr>
        <dsp:cNvPr id="0" name=""/>
        <dsp:cNvSpPr/>
      </dsp:nvSpPr>
      <dsp:spPr>
        <a:xfrm>
          <a:off x="419987" y="232714"/>
          <a:ext cx="5115221" cy="5115221"/>
        </a:xfrm>
        <a:prstGeom prst="circularArrow">
          <a:avLst>
            <a:gd name="adj1" fmla="val 5085"/>
            <a:gd name="adj2" fmla="val 327528"/>
            <a:gd name="adj3" fmla="val 8671970"/>
            <a:gd name="adj4" fmla="val 1800502"/>
            <a:gd name="adj5" fmla="val 5932"/>
          </a:avLst>
        </a:prstGeom>
        <a:solidFill>
          <a:schemeClr val="accent1">
            <a:shade val="90000"/>
            <a:hueOff val="207713"/>
            <a:satOff val="-4436"/>
            <a:lumOff val="1655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FA6D2C4-AD3A-41C0-B546-5BEE7A6E21E0}">
      <dsp:nvSpPr>
        <dsp:cNvPr id="0" name=""/>
        <dsp:cNvSpPr/>
      </dsp:nvSpPr>
      <dsp:spPr>
        <a:xfrm>
          <a:off x="325869" y="70442"/>
          <a:ext cx="5115221" cy="5115221"/>
        </a:xfrm>
        <a:prstGeom prst="circularArrow">
          <a:avLst>
            <a:gd name="adj1" fmla="val 5085"/>
            <a:gd name="adj2" fmla="val 327528"/>
            <a:gd name="adj3" fmla="val 15873039"/>
            <a:gd name="adj4" fmla="val 9000000"/>
            <a:gd name="adj5" fmla="val 5932"/>
          </a:avLst>
        </a:prstGeom>
        <a:solidFill>
          <a:schemeClr val="accent1">
            <a:shade val="90000"/>
            <a:hueOff val="415426"/>
            <a:satOff val="-8871"/>
            <a:lumOff val="33109"/>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E3561A-9830-4400-9DF2-77493EBCA532}" type="datetimeFigureOut">
              <a:rPr lang="zh-CN" altLang="en-US" smtClean="0"/>
              <a:t>2018/8/12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65DBDB-A726-4F18-B575-32BFBF1CD059}" type="slidenum">
              <a:rPr lang="zh-CN" altLang="en-US" smtClean="0"/>
              <a:t>‹#›</a:t>
            </a:fld>
            <a:endParaRPr lang="zh-CN" altLang="en-US"/>
          </a:p>
        </p:txBody>
      </p:sp>
    </p:spTree>
    <p:extLst>
      <p:ext uri="{BB962C8B-B14F-4D97-AF65-F5344CB8AC3E}">
        <p14:creationId xmlns:p14="http://schemas.microsoft.com/office/powerpoint/2010/main" val="1066919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1</a:t>
            </a:fld>
            <a:endParaRPr lang="zh-CN" altLang="en-US"/>
          </a:p>
        </p:txBody>
      </p:sp>
    </p:spTree>
    <p:extLst>
      <p:ext uri="{BB962C8B-B14F-4D97-AF65-F5344CB8AC3E}">
        <p14:creationId xmlns:p14="http://schemas.microsoft.com/office/powerpoint/2010/main" val="30453997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通过上面的结论</a:t>
            </a:r>
            <a:r>
              <a:rPr lang="en-US" altLang="zh-CN" dirty="0" smtClean="0"/>
              <a:t>,</a:t>
            </a:r>
            <a:r>
              <a:rPr lang="zh-CN" altLang="en-US" dirty="0" smtClean="0"/>
              <a:t>我们将两种相似搜索的方式结合起来实现了基于多段哈希索引的相似图片检索流程</a:t>
            </a:r>
            <a:r>
              <a:rPr lang="en-US" altLang="zh-CN" dirty="0" smtClean="0"/>
              <a:t>,</a:t>
            </a:r>
            <a:r>
              <a:rPr lang="en-US" altLang="zh-CN" dirty="0" err="1" smtClean="0"/>
              <a:t>dHash</a:t>
            </a:r>
            <a:r>
              <a:rPr lang="zh-CN" altLang="en-US" dirty="0" smtClean="0"/>
              <a:t>用于快速聚类</a:t>
            </a:r>
            <a:r>
              <a:rPr lang="en-US" altLang="zh-CN" dirty="0" smtClean="0"/>
              <a:t>,</a:t>
            </a:r>
            <a:r>
              <a:rPr lang="zh-CN" altLang="en-US" dirty="0" smtClean="0"/>
              <a:t>找到相似图片集</a:t>
            </a:r>
            <a:r>
              <a:rPr lang="en-US" altLang="zh-CN" dirty="0" smtClean="0"/>
              <a:t>,</a:t>
            </a:r>
            <a:r>
              <a:rPr lang="en-US" altLang="zh-CN" dirty="0" err="1" smtClean="0"/>
              <a:t>sfit</a:t>
            </a:r>
            <a:r>
              <a:rPr lang="zh-CN" altLang="en-US" dirty="0" smtClean="0"/>
              <a:t>用于在小范围内判断相似程度</a:t>
            </a:r>
            <a:r>
              <a:rPr lang="en-US" altLang="zh-CN" dirty="0" smtClean="0"/>
              <a:t>,</a:t>
            </a:r>
            <a:r>
              <a:rPr lang="zh-CN" altLang="en-US" dirty="0" smtClean="0"/>
              <a:t>最终得出结果</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10</a:t>
            </a:fld>
            <a:endParaRPr lang="zh-CN" altLang="en-US"/>
          </a:p>
        </p:txBody>
      </p:sp>
    </p:spTree>
    <p:extLst>
      <p:ext uri="{BB962C8B-B14F-4D97-AF65-F5344CB8AC3E}">
        <p14:creationId xmlns:p14="http://schemas.microsoft.com/office/powerpoint/2010/main" val="1392915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这里是视频审核的整体流程</a:t>
            </a:r>
            <a:r>
              <a:rPr lang="en-US" altLang="zh-CN" dirty="0" smtClean="0"/>
              <a:t>,</a:t>
            </a:r>
            <a:r>
              <a:rPr lang="zh-CN" altLang="en-US" dirty="0" smtClean="0"/>
              <a:t>也就是上面提到的两个流程的整合</a:t>
            </a:r>
            <a:r>
              <a:rPr lang="en-US" altLang="zh-CN" dirty="0" smtClean="0"/>
              <a:t>,</a:t>
            </a:r>
            <a:r>
              <a:rPr lang="zh-CN" altLang="en-US" dirty="0" smtClean="0"/>
              <a:t>人工审核流程和色情图片识别流程都比较好理解</a:t>
            </a:r>
            <a:r>
              <a:rPr lang="en-US" altLang="zh-CN" dirty="0" smtClean="0"/>
              <a:t>,</a:t>
            </a:r>
            <a:r>
              <a:rPr lang="zh-CN" altLang="en-US" dirty="0" smtClean="0"/>
              <a:t>这里主要讲一下为什么要做相似图片检索的流程</a:t>
            </a:r>
            <a:r>
              <a:rPr lang="en-US" altLang="zh-CN" dirty="0" smtClean="0"/>
              <a:t>;</a:t>
            </a:r>
            <a:r>
              <a:rPr lang="zh-CN" altLang="en-US" dirty="0" smtClean="0"/>
              <a:t>对于非色情的其他恶意视频</a:t>
            </a:r>
            <a:r>
              <a:rPr lang="en-US" altLang="zh-CN" dirty="0" smtClean="0"/>
              <a:t>(</a:t>
            </a:r>
            <a:r>
              <a:rPr lang="zh-CN" altLang="en-US" dirty="0" smtClean="0"/>
              <a:t>暴恐</a:t>
            </a:r>
            <a:r>
              <a:rPr lang="en-US" altLang="zh-CN" dirty="0" smtClean="0"/>
              <a:t>,</a:t>
            </a:r>
            <a:r>
              <a:rPr lang="zh-CN" altLang="en-US" dirty="0" smtClean="0"/>
              <a:t>敏感</a:t>
            </a:r>
            <a:r>
              <a:rPr lang="en-US" altLang="zh-CN" dirty="0" smtClean="0"/>
              <a:t>,</a:t>
            </a:r>
            <a:r>
              <a:rPr lang="zh-CN" altLang="en-US" dirty="0" smtClean="0"/>
              <a:t>反动等</a:t>
            </a:r>
            <a:r>
              <a:rPr lang="en-US" altLang="zh-CN" dirty="0" smtClean="0"/>
              <a:t>)</a:t>
            </a:r>
            <a:r>
              <a:rPr lang="zh-CN" altLang="en-US" dirty="0" smtClean="0"/>
              <a:t>很难在图片上找出它们共性的特征</a:t>
            </a:r>
            <a:r>
              <a:rPr lang="en-US" altLang="zh-CN" dirty="0" smtClean="0"/>
              <a:t>,</a:t>
            </a:r>
            <a:r>
              <a:rPr lang="zh-CN" altLang="en-US" dirty="0" smtClean="0"/>
              <a:t>这里采取了一种被动相似的思路</a:t>
            </a:r>
            <a:r>
              <a:rPr lang="en-US" altLang="zh-CN" dirty="0" smtClean="0"/>
              <a:t>,</a:t>
            </a:r>
            <a:r>
              <a:rPr lang="zh-CN" altLang="en-US" dirty="0" smtClean="0"/>
              <a:t>即将之前已有的恶意视频特征抽出整理成恶意库</a:t>
            </a:r>
            <a:r>
              <a:rPr lang="en-US" altLang="zh-CN" dirty="0" smtClean="0"/>
              <a:t>,</a:t>
            </a:r>
            <a:r>
              <a:rPr lang="zh-CN" altLang="en-US" dirty="0" smtClean="0"/>
              <a:t>通过相似检索来对抗新上传的非色情恶意视频</a:t>
            </a:r>
            <a:r>
              <a:rPr lang="en-US" altLang="zh-CN" dirty="0" smtClean="0"/>
              <a:t>.</a:t>
            </a:r>
            <a:r>
              <a:rPr lang="zh-CN" altLang="en-US" dirty="0" smtClean="0"/>
              <a:t>其次就是引入了一个审核排序的概念</a:t>
            </a:r>
            <a:r>
              <a:rPr lang="en-US" altLang="zh-CN" dirty="0" smtClean="0"/>
              <a:t>,</a:t>
            </a:r>
            <a:r>
              <a:rPr lang="zh-CN" altLang="en-US" dirty="0" smtClean="0"/>
              <a:t>因为刚才提到的不论是</a:t>
            </a:r>
            <a:r>
              <a:rPr lang="en-US" altLang="zh-CN" dirty="0" err="1" smtClean="0"/>
              <a:t>dHash</a:t>
            </a:r>
            <a:r>
              <a:rPr lang="zh-CN" altLang="en-US" dirty="0" smtClean="0"/>
              <a:t>和图片指纹都是想给整个过程提速</a:t>
            </a:r>
            <a:r>
              <a:rPr lang="en-US" altLang="zh-CN" dirty="0" smtClean="0"/>
              <a:t>,</a:t>
            </a:r>
            <a:r>
              <a:rPr lang="zh-CN" altLang="en-US" dirty="0" smtClean="0"/>
              <a:t>但是如果输入的都是正常视频则最终还要落回到模型判别</a:t>
            </a:r>
            <a:r>
              <a:rPr lang="en-US" altLang="zh-CN" dirty="0" smtClean="0"/>
              <a:t>,</a:t>
            </a:r>
            <a:r>
              <a:rPr lang="zh-CN" altLang="en-US" dirty="0" smtClean="0"/>
              <a:t>这里想通过优先队列实现这个一个功能</a:t>
            </a:r>
            <a:r>
              <a:rPr lang="en-US" altLang="zh-CN" dirty="0" smtClean="0"/>
              <a:t>:</a:t>
            </a:r>
            <a:r>
              <a:rPr lang="zh-CN" altLang="en-US" dirty="0" smtClean="0"/>
              <a:t>根据用户性质和之前的记录将更有可能是恶意视频的视频优先审核来提高整体的效率</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11</a:t>
            </a:fld>
            <a:endParaRPr lang="zh-CN" altLang="en-US"/>
          </a:p>
        </p:txBody>
      </p:sp>
    </p:spTree>
    <p:extLst>
      <p:ext uri="{BB962C8B-B14F-4D97-AF65-F5344CB8AC3E}">
        <p14:creationId xmlns:p14="http://schemas.microsoft.com/office/powerpoint/2010/main" val="3590578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下个模块是用户特征</a:t>
            </a:r>
            <a:r>
              <a:rPr lang="en-US" altLang="zh-CN" dirty="0" smtClean="0"/>
              <a:t>,</a:t>
            </a:r>
            <a:r>
              <a:rPr lang="zh-CN" altLang="en-US" dirty="0" smtClean="0"/>
              <a:t>这里简单说就是想做好这么一件事情</a:t>
            </a:r>
            <a:r>
              <a:rPr lang="en-US" altLang="zh-CN" dirty="0" smtClean="0"/>
              <a:t>,</a:t>
            </a:r>
            <a:r>
              <a:rPr lang="zh-CN" altLang="en-US" dirty="0" smtClean="0"/>
              <a:t>收集多个维度的尽可能详尽用户特征数据</a:t>
            </a:r>
            <a:r>
              <a:rPr lang="en-US" altLang="zh-CN" dirty="0" smtClean="0"/>
              <a:t>(</a:t>
            </a:r>
            <a:r>
              <a:rPr lang="zh-CN" altLang="en-US" dirty="0" smtClean="0"/>
              <a:t>使用维度</a:t>
            </a:r>
            <a:r>
              <a:rPr lang="en-US" altLang="zh-CN" dirty="0" smtClean="0"/>
              <a:t>,</a:t>
            </a:r>
            <a:r>
              <a:rPr lang="zh-CN" altLang="en-US" dirty="0" smtClean="0"/>
              <a:t>资料维度</a:t>
            </a:r>
            <a:r>
              <a:rPr lang="en-US" altLang="zh-CN" dirty="0" smtClean="0"/>
              <a:t>,</a:t>
            </a:r>
            <a:r>
              <a:rPr lang="zh-CN" altLang="en-US" dirty="0" smtClean="0"/>
              <a:t>内容维度和社交维度</a:t>
            </a:r>
            <a:r>
              <a:rPr lang="en-US" altLang="zh-CN" dirty="0" smtClean="0"/>
              <a:t>),</a:t>
            </a:r>
            <a:r>
              <a:rPr lang="zh-CN" altLang="en-US" dirty="0" smtClean="0"/>
              <a:t>经过处理之后通过决策树来判定用户的性质</a:t>
            </a:r>
            <a:r>
              <a:rPr lang="en-US" altLang="zh-CN" dirty="0" smtClean="0"/>
              <a:t>,</a:t>
            </a:r>
            <a:r>
              <a:rPr lang="zh-CN" altLang="en-US" dirty="0" smtClean="0"/>
              <a:t>对于不同类型的用户采取不同的打击策略</a:t>
            </a:r>
            <a:r>
              <a:rPr lang="en-US" altLang="zh-CN" dirty="0" smtClean="0"/>
              <a:t>.  </a:t>
            </a:r>
            <a:r>
              <a:rPr lang="zh-CN" altLang="en-US" dirty="0" smtClean="0"/>
              <a:t>此外还有社群划分</a:t>
            </a:r>
            <a:r>
              <a:rPr lang="en-US" altLang="zh-CN" dirty="0" smtClean="0"/>
              <a:t>,</a:t>
            </a:r>
            <a:r>
              <a:rPr lang="zh-CN" altLang="en-US" dirty="0" smtClean="0"/>
              <a:t>黑名单和类似用户画像的能力</a:t>
            </a:r>
            <a:r>
              <a:rPr lang="en-US" altLang="zh-CN" dirty="0" smtClean="0"/>
              <a:t>,</a:t>
            </a:r>
            <a:r>
              <a:rPr lang="zh-CN" altLang="en-US" dirty="0" smtClean="0"/>
              <a:t>此处可以与推荐算法部分很好结合起来</a:t>
            </a:r>
            <a:r>
              <a:rPr lang="en-US" altLang="zh-CN" dirty="0" smtClean="0"/>
              <a:t>. </a:t>
            </a:r>
            <a:r>
              <a:rPr lang="zh-CN" altLang="en-US" dirty="0" smtClean="0"/>
              <a:t>这个模块的核心目的就是从源头上打击恶意内容的生产者</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12</a:t>
            </a:fld>
            <a:endParaRPr lang="zh-CN" altLang="en-US"/>
          </a:p>
        </p:txBody>
      </p:sp>
    </p:spTree>
    <p:extLst>
      <p:ext uri="{BB962C8B-B14F-4D97-AF65-F5344CB8AC3E}">
        <p14:creationId xmlns:p14="http://schemas.microsoft.com/office/powerpoint/2010/main" val="2903486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最顶层的模块是态势感知模块</a:t>
            </a:r>
            <a:r>
              <a:rPr lang="en-US" altLang="zh-CN" dirty="0" smtClean="0"/>
              <a:t>,</a:t>
            </a:r>
            <a:r>
              <a:rPr lang="zh-CN" altLang="en-US" dirty="0" smtClean="0"/>
              <a:t>这里的任务是</a:t>
            </a:r>
            <a:r>
              <a:rPr lang="zh-CN" altLang="en-US" dirty="0" smtClean="0">
                <a:latin typeface="微软雅黑 Light" panose="020B0502040204020203" pitchFamily="34" charset="-122"/>
                <a:ea typeface="微软雅黑 Light" panose="020B0502040204020203" pitchFamily="34" charset="-122"/>
              </a:rPr>
              <a:t>感知平台整体安全态势</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统计、分析与预警</a:t>
            </a:r>
            <a:r>
              <a:rPr lang="en-US" altLang="zh-CN" dirty="0" smtClean="0">
                <a:latin typeface="+mn-lt"/>
                <a:ea typeface="+mn-ea"/>
              </a:rPr>
              <a:t>.</a:t>
            </a:r>
            <a:r>
              <a:rPr lang="en-US" altLang="zh-CN" baseline="0" dirty="0" smtClean="0">
                <a:latin typeface="+mn-lt"/>
                <a:ea typeface="+mn-ea"/>
              </a:rPr>
              <a:t> </a:t>
            </a:r>
            <a:r>
              <a:rPr lang="zh-CN" altLang="en-US" baseline="0" dirty="0" smtClean="0">
                <a:latin typeface="+mn-lt"/>
                <a:ea typeface="+mn-ea"/>
              </a:rPr>
              <a:t> 态势感知说白了就是感知态势</a:t>
            </a:r>
            <a:r>
              <a:rPr lang="en-US" altLang="zh-CN" baseline="0" dirty="0" smtClean="0">
                <a:latin typeface="+mn-lt"/>
                <a:ea typeface="+mn-ea"/>
              </a:rPr>
              <a:t>,</a:t>
            </a:r>
            <a:r>
              <a:rPr lang="zh-CN" altLang="en-US" baseline="0" dirty="0" smtClean="0">
                <a:latin typeface="+mn-lt"/>
                <a:ea typeface="+mn-ea"/>
              </a:rPr>
              <a:t>对于之前的三个模块不论是恶意文本</a:t>
            </a:r>
            <a:r>
              <a:rPr lang="en-US" altLang="zh-CN" baseline="0" dirty="0" smtClean="0">
                <a:latin typeface="+mn-lt"/>
                <a:ea typeface="+mn-ea"/>
              </a:rPr>
              <a:t>,</a:t>
            </a:r>
            <a:r>
              <a:rPr lang="zh-CN" altLang="en-US" baseline="0" dirty="0" smtClean="0">
                <a:latin typeface="+mn-lt"/>
                <a:ea typeface="+mn-ea"/>
              </a:rPr>
              <a:t>色情视频的发现和恶意内容生产者的判别都可以视为孤立的安全事件</a:t>
            </a:r>
            <a:r>
              <a:rPr lang="en-US" altLang="zh-CN" baseline="0" dirty="0" smtClean="0">
                <a:latin typeface="+mn-lt"/>
                <a:ea typeface="+mn-ea"/>
              </a:rPr>
              <a:t>, </a:t>
            </a:r>
            <a:r>
              <a:rPr lang="zh-CN" altLang="en-US" baseline="0" dirty="0" smtClean="0">
                <a:latin typeface="+mn-lt"/>
                <a:ea typeface="+mn-ea"/>
              </a:rPr>
              <a:t>这里想做的就是将这些一个一个的孤立的安全事件联系起来</a:t>
            </a:r>
            <a:r>
              <a:rPr lang="en-US" altLang="zh-CN" baseline="0" dirty="0" smtClean="0">
                <a:latin typeface="+mn-lt"/>
                <a:ea typeface="+mn-ea"/>
              </a:rPr>
              <a:t>,</a:t>
            </a:r>
            <a:r>
              <a:rPr lang="zh-CN" altLang="en-US" baseline="0" dirty="0" smtClean="0">
                <a:latin typeface="+mn-lt"/>
                <a:ea typeface="+mn-ea"/>
              </a:rPr>
              <a:t>作为一个整体来看待</a:t>
            </a:r>
            <a:r>
              <a:rPr lang="en-US" altLang="zh-CN" baseline="0" dirty="0" smtClean="0">
                <a:latin typeface="+mn-lt"/>
                <a:ea typeface="+mn-ea"/>
              </a:rPr>
              <a:t>,</a:t>
            </a:r>
            <a:r>
              <a:rPr lang="zh-CN" altLang="en-US" baseline="0" dirty="0" smtClean="0">
                <a:latin typeface="+mn-lt"/>
                <a:ea typeface="+mn-ea"/>
              </a:rPr>
              <a:t>打通下层三个模块</a:t>
            </a:r>
            <a:r>
              <a:rPr lang="en-US" altLang="zh-CN" baseline="0" dirty="0" smtClean="0">
                <a:latin typeface="+mn-lt"/>
                <a:ea typeface="+mn-ea"/>
              </a:rPr>
              <a:t>.,</a:t>
            </a:r>
            <a:r>
              <a:rPr lang="zh-CN" altLang="en-US" baseline="0" dirty="0" smtClean="0">
                <a:latin typeface="+mn-lt"/>
                <a:ea typeface="+mn-ea"/>
              </a:rPr>
              <a:t>分析出规律</a:t>
            </a:r>
            <a:r>
              <a:rPr lang="en-US" altLang="zh-CN" baseline="0" dirty="0" smtClean="0">
                <a:latin typeface="+mn-lt"/>
                <a:ea typeface="+mn-ea"/>
              </a:rPr>
              <a:t>,</a:t>
            </a:r>
            <a:r>
              <a:rPr lang="zh-CN" altLang="en-US" baseline="0" dirty="0" smtClean="0">
                <a:latin typeface="+mn-lt"/>
                <a:ea typeface="+mn-ea"/>
              </a:rPr>
              <a:t>预测接下来的走势</a:t>
            </a:r>
            <a:r>
              <a:rPr lang="en-US" altLang="zh-CN" baseline="0" dirty="0" smtClean="0">
                <a:latin typeface="+mn-lt"/>
                <a:ea typeface="+mn-ea"/>
              </a:rPr>
              <a:t>,</a:t>
            </a:r>
            <a:r>
              <a:rPr lang="zh-CN" altLang="en-US" baseline="0" dirty="0" smtClean="0">
                <a:latin typeface="+mn-lt"/>
                <a:ea typeface="+mn-ea"/>
              </a:rPr>
              <a:t>进行提前预警</a:t>
            </a:r>
            <a:r>
              <a:rPr lang="en-US" altLang="zh-CN" baseline="0" dirty="0" smtClean="0">
                <a:latin typeface="+mn-lt"/>
                <a:ea typeface="+mn-ea"/>
              </a:rPr>
              <a:t>.</a:t>
            </a:r>
            <a:endParaRPr lang="en-US" altLang="zh-CN" dirty="0" smtClean="0">
              <a:latin typeface="微软雅黑 Light" panose="020B0502040204020203" pitchFamily="34" charset="-122"/>
              <a:ea typeface="微软雅黑 Light" panose="020B0502040204020203" pitchFamily="34" charset="-122"/>
            </a:endParaRPr>
          </a:p>
        </p:txBody>
      </p:sp>
      <p:sp>
        <p:nvSpPr>
          <p:cNvPr id="4" name="灯片编号占位符 3"/>
          <p:cNvSpPr>
            <a:spLocks noGrp="1"/>
          </p:cNvSpPr>
          <p:nvPr>
            <p:ph type="sldNum" sz="quarter" idx="10"/>
          </p:nvPr>
        </p:nvSpPr>
        <p:spPr/>
        <p:txBody>
          <a:bodyPr/>
          <a:lstStyle/>
          <a:p>
            <a:fld id="{7465DBDB-A726-4F18-B575-32BFBF1CD059}" type="slidenum">
              <a:rPr lang="zh-CN" altLang="en-US" smtClean="0"/>
              <a:t>13</a:t>
            </a:fld>
            <a:endParaRPr lang="zh-CN" altLang="en-US"/>
          </a:p>
        </p:txBody>
      </p:sp>
    </p:spTree>
    <p:extLst>
      <p:ext uri="{BB962C8B-B14F-4D97-AF65-F5344CB8AC3E}">
        <p14:creationId xmlns:p14="http://schemas.microsoft.com/office/powerpoint/2010/main" val="3533206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接下来说一下整体思路</a:t>
            </a:r>
            <a:r>
              <a:rPr lang="en-US" altLang="zh-CN" dirty="0" smtClean="0"/>
              <a:t>,</a:t>
            </a:r>
            <a:r>
              <a:rPr lang="zh-CN" altLang="en-US" dirty="0" smtClean="0"/>
              <a:t>整个模块想实现一个循环</a:t>
            </a:r>
            <a:r>
              <a:rPr lang="en-US" altLang="zh-CN" dirty="0" smtClean="0"/>
              <a:t>. </a:t>
            </a:r>
            <a:r>
              <a:rPr lang="zh-CN" altLang="en-US" dirty="0" smtClean="0"/>
              <a:t>首先数据审核</a:t>
            </a:r>
            <a:r>
              <a:rPr lang="en-US" altLang="zh-CN" dirty="0" smtClean="0"/>
              <a:t>(</a:t>
            </a:r>
            <a:r>
              <a:rPr lang="zh-CN" altLang="en-US" dirty="0" smtClean="0"/>
              <a:t>也就是文本和视频审核发现恶意数据</a:t>
            </a:r>
            <a:r>
              <a:rPr lang="en-US" altLang="zh-CN" dirty="0" smtClean="0"/>
              <a:t>),</a:t>
            </a:r>
            <a:r>
              <a:rPr lang="zh-CN" altLang="en-US" dirty="0" smtClean="0"/>
              <a:t>这些发现的内容是用户特征模块最为重要的输入</a:t>
            </a:r>
            <a:r>
              <a:rPr lang="en-US" altLang="zh-CN" dirty="0" smtClean="0"/>
              <a:t>,</a:t>
            </a:r>
            <a:r>
              <a:rPr lang="zh-CN" altLang="en-US" dirty="0" smtClean="0"/>
              <a:t>帮助用户特征模块判定用户的性质</a:t>
            </a:r>
            <a:r>
              <a:rPr lang="en-US" altLang="zh-CN" dirty="0" smtClean="0"/>
              <a:t>,</a:t>
            </a:r>
            <a:r>
              <a:rPr lang="zh-CN" altLang="en-US" dirty="0" smtClean="0"/>
              <a:t>而数据审核模块和用户特征模块的出来的结论为人工审核提供帮助</a:t>
            </a:r>
            <a:r>
              <a:rPr lang="en-US" altLang="zh-CN" dirty="0" smtClean="0"/>
              <a:t>,</a:t>
            </a:r>
            <a:r>
              <a:rPr lang="zh-CN" altLang="en-US" dirty="0" smtClean="0"/>
              <a:t>而人工审核的数据又可以反馈补足数据审核的恶意数据集与模型</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14</a:t>
            </a:fld>
            <a:endParaRPr lang="zh-CN" altLang="en-US"/>
          </a:p>
        </p:txBody>
      </p:sp>
    </p:spTree>
    <p:extLst>
      <p:ext uri="{BB962C8B-B14F-4D97-AF65-F5344CB8AC3E}">
        <p14:creationId xmlns:p14="http://schemas.microsoft.com/office/powerpoint/2010/main" val="2671733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目前的进度如图所示</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15</a:t>
            </a:fld>
            <a:endParaRPr lang="zh-CN" altLang="en-US"/>
          </a:p>
        </p:txBody>
      </p:sp>
    </p:spTree>
    <p:extLst>
      <p:ext uri="{BB962C8B-B14F-4D97-AF65-F5344CB8AC3E}">
        <p14:creationId xmlns:p14="http://schemas.microsoft.com/office/powerpoint/2010/main" val="3113342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以下是目前存在的一些问题</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16</a:t>
            </a:fld>
            <a:endParaRPr lang="zh-CN" altLang="en-US"/>
          </a:p>
        </p:txBody>
      </p:sp>
    </p:spTree>
    <p:extLst>
      <p:ext uri="{BB962C8B-B14F-4D97-AF65-F5344CB8AC3E}">
        <p14:creationId xmlns:p14="http://schemas.microsoft.com/office/powerpoint/2010/main" val="35441544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smtClean="0"/>
              <a:t>有关于内容安全</a:t>
            </a:r>
            <a:r>
              <a:rPr lang="en-US" altLang="zh-CN" dirty="0" smtClean="0"/>
              <a:t>,</a:t>
            </a:r>
            <a:r>
              <a:rPr lang="zh-CN" altLang="en-US" dirty="0" smtClean="0"/>
              <a:t>我大致设想了这么</a:t>
            </a:r>
            <a:r>
              <a:rPr lang="en-US" altLang="zh-CN" dirty="0" smtClean="0"/>
              <a:t>5</a:t>
            </a:r>
            <a:r>
              <a:rPr lang="zh-CN" altLang="en-US" dirty="0" smtClean="0"/>
              <a:t>个目标</a:t>
            </a:r>
            <a:r>
              <a:rPr lang="zh-CN" altLang="en-US" baseline="0" dirty="0" smtClean="0"/>
              <a:t> </a:t>
            </a:r>
            <a:r>
              <a:rPr lang="en-US" altLang="zh-CN" baseline="0" dirty="0" smtClean="0"/>
              <a:t>1,2,3,4,5 . </a:t>
            </a:r>
            <a:r>
              <a:rPr lang="zh-CN" altLang="en-US" baseline="0" dirty="0" smtClean="0"/>
              <a:t>总结一下就是这么四件事情</a:t>
            </a:r>
            <a:r>
              <a:rPr lang="en-US" altLang="zh-CN" baseline="0" dirty="0" smtClean="0"/>
              <a:t>,</a:t>
            </a:r>
            <a:r>
              <a:rPr lang="zh-CN" altLang="en-US" baseline="0" dirty="0" smtClean="0"/>
              <a:t>文本审核</a:t>
            </a:r>
            <a:r>
              <a:rPr lang="en-US" altLang="zh-CN" baseline="0" dirty="0" smtClean="0"/>
              <a:t>,</a:t>
            </a:r>
            <a:r>
              <a:rPr lang="zh-CN" altLang="en-US" baseline="0" dirty="0" smtClean="0"/>
              <a:t>视频审核</a:t>
            </a:r>
            <a:r>
              <a:rPr lang="en-US" altLang="zh-CN" baseline="0" dirty="0" smtClean="0"/>
              <a:t>,</a:t>
            </a:r>
            <a:r>
              <a:rPr lang="zh-CN" altLang="en-US" baseline="0" dirty="0" smtClean="0"/>
              <a:t>用户特征和态势感知</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2</a:t>
            </a:fld>
            <a:endParaRPr lang="zh-CN" altLang="en-US"/>
          </a:p>
        </p:txBody>
      </p:sp>
    </p:spTree>
    <p:extLst>
      <p:ext uri="{BB962C8B-B14F-4D97-AF65-F5344CB8AC3E}">
        <p14:creationId xmlns:p14="http://schemas.microsoft.com/office/powerpoint/2010/main" val="249113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根据刚才所说的内容</a:t>
            </a:r>
            <a:r>
              <a:rPr lang="en-US" altLang="zh-CN" dirty="0" smtClean="0"/>
              <a:t>,</a:t>
            </a:r>
            <a:r>
              <a:rPr lang="zh-CN" altLang="en-US" dirty="0" smtClean="0"/>
              <a:t>设计了如图所示的内容安全方面的架构</a:t>
            </a:r>
            <a:r>
              <a:rPr lang="en-US" altLang="zh-CN" dirty="0" smtClean="0"/>
              <a:t>,</a:t>
            </a:r>
            <a:r>
              <a:rPr lang="zh-CN" altLang="en-US" dirty="0" smtClean="0"/>
              <a:t>四个模块分别对应刚才提到的四个事情</a:t>
            </a:r>
            <a:r>
              <a:rPr lang="en-US" altLang="zh-CN" dirty="0" smtClean="0"/>
              <a:t>,</a:t>
            </a:r>
            <a:r>
              <a:rPr lang="zh-CN" altLang="en-US" dirty="0" smtClean="0"/>
              <a:t>四个模块总共分为三层</a:t>
            </a:r>
            <a:r>
              <a:rPr lang="en-US" altLang="zh-CN" dirty="0" smtClean="0"/>
              <a:t>,</a:t>
            </a:r>
            <a:r>
              <a:rPr lang="zh-CN" altLang="en-US" dirty="0" smtClean="0"/>
              <a:t>数据层</a:t>
            </a:r>
            <a:r>
              <a:rPr lang="en-US" altLang="zh-CN" dirty="0" smtClean="0"/>
              <a:t>,</a:t>
            </a:r>
            <a:r>
              <a:rPr lang="zh-CN" altLang="en-US" dirty="0" smtClean="0"/>
              <a:t>用户层和态势层</a:t>
            </a:r>
            <a:r>
              <a:rPr lang="en-US" altLang="zh-CN" dirty="0" smtClean="0"/>
              <a:t>.</a:t>
            </a:r>
            <a:r>
              <a:rPr lang="zh-CN" altLang="en-US" dirty="0" smtClean="0"/>
              <a:t>下面会详细介绍每个模块的工作流程</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3</a:t>
            </a:fld>
            <a:endParaRPr lang="zh-CN" altLang="en-US"/>
          </a:p>
        </p:txBody>
      </p:sp>
    </p:spTree>
    <p:extLst>
      <p:ext uri="{BB962C8B-B14F-4D97-AF65-F5344CB8AC3E}">
        <p14:creationId xmlns:p14="http://schemas.microsoft.com/office/powerpoint/2010/main" val="3346861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首先是文本审核模块</a:t>
            </a:r>
            <a:r>
              <a:rPr lang="en-US" altLang="zh-CN" dirty="0" smtClean="0"/>
              <a:t>,</a:t>
            </a:r>
            <a:r>
              <a:rPr lang="zh-CN" altLang="en-US" dirty="0" smtClean="0"/>
              <a:t>这里的目标是发现</a:t>
            </a:r>
            <a:r>
              <a:rPr lang="en-US" altLang="zh-CN" dirty="0" smtClean="0"/>
              <a:t>,</a:t>
            </a:r>
            <a:r>
              <a:rPr lang="zh-CN" altLang="en-US" dirty="0" smtClean="0"/>
              <a:t>识别恶意言论</a:t>
            </a:r>
            <a:r>
              <a:rPr lang="en-US" altLang="zh-CN" dirty="0" smtClean="0"/>
              <a:t>,</a:t>
            </a:r>
            <a:r>
              <a:rPr lang="zh-CN" altLang="en-US" dirty="0" smtClean="0"/>
              <a:t>细致刻画恶意言论的类别</a:t>
            </a:r>
            <a:r>
              <a:rPr lang="en-US" altLang="zh-CN" dirty="0" smtClean="0"/>
              <a:t>.</a:t>
            </a:r>
            <a:r>
              <a:rPr lang="en-US" altLang="zh-CN" baseline="0" dirty="0" smtClean="0"/>
              <a:t> </a:t>
            </a:r>
            <a:r>
              <a:rPr lang="zh-CN" altLang="en-US" baseline="0" dirty="0" smtClean="0"/>
              <a:t>文本分类是自然语言处理领域中一个非常常见的问题</a:t>
            </a:r>
            <a:r>
              <a:rPr lang="en-US" altLang="zh-CN" baseline="0" dirty="0" smtClean="0"/>
              <a:t>,</a:t>
            </a:r>
            <a:r>
              <a:rPr lang="zh-CN" altLang="en-US" baseline="0" dirty="0" smtClean="0"/>
              <a:t>整体的流程也绕不开</a:t>
            </a:r>
            <a:r>
              <a:rPr lang="en-US" altLang="zh-CN" baseline="0" dirty="0" smtClean="0"/>
              <a:t> </a:t>
            </a:r>
            <a:r>
              <a:rPr lang="zh-CN" altLang="en-US" baseline="0" dirty="0" smtClean="0"/>
              <a:t>预处理</a:t>
            </a:r>
            <a:r>
              <a:rPr lang="en-US" altLang="zh-CN" baseline="0" dirty="0" smtClean="0"/>
              <a:t>,</a:t>
            </a:r>
            <a:r>
              <a:rPr lang="zh-CN" altLang="en-US" baseline="0" dirty="0" smtClean="0"/>
              <a:t>分词</a:t>
            </a:r>
            <a:r>
              <a:rPr lang="en-US" altLang="zh-CN" baseline="0" dirty="0" smtClean="0"/>
              <a:t>,</a:t>
            </a:r>
            <a:r>
              <a:rPr lang="zh-CN" altLang="en-US" baseline="0" dirty="0" smtClean="0"/>
              <a:t>特征工程和分类器</a:t>
            </a:r>
            <a:r>
              <a:rPr lang="en-US" altLang="zh-CN" baseline="0" dirty="0" smtClean="0"/>
              <a:t>.</a:t>
            </a:r>
            <a:r>
              <a:rPr lang="zh-CN" altLang="en-US" baseline="0" dirty="0" smtClean="0"/>
              <a:t>这几个步骤</a:t>
            </a:r>
            <a:r>
              <a:rPr lang="en-US" altLang="zh-CN" baseline="0" dirty="0" smtClean="0"/>
              <a:t>,</a:t>
            </a:r>
            <a:r>
              <a:rPr lang="zh-CN" altLang="en-US" baseline="0" dirty="0" smtClean="0"/>
              <a:t>但是这里我还想再进一步</a:t>
            </a:r>
            <a:r>
              <a:rPr lang="en-US" altLang="zh-CN" baseline="0" dirty="0" smtClean="0"/>
              <a:t>,</a:t>
            </a:r>
            <a:r>
              <a:rPr lang="zh-CN" altLang="en-US" baseline="0" dirty="0" smtClean="0"/>
              <a:t>希望能够在分类器结果的基础上</a:t>
            </a:r>
            <a:r>
              <a:rPr lang="en-US" altLang="zh-CN" baseline="0" dirty="0" smtClean="0"/>
              <a:t>,</a:t>
            </a:r>
            <a:r>
              <a:rPr lang="zh-CN" altLang="en-US" baseline="0" dirty="0" smtClean="0"/>
              <a:t>细致的刻画文本恶意的类别</a:t>
            </a:r>
            <a:r>
              <a:rPr lang="en-US" altLang="zh-CN" baseline="0" dirty="0" smtClean="0"/>
              <a:t>(</a:t>
            </a:r>
            <a:r>
              <a:rPr lang="zh-CN" altLang="en-US" baseline="0" dirty="0" smtClean="0"/>
              <a:t>举个例子</a:t>
            </a:r>
            <a:r>
              <a:rPr lang="en-US" altLang="zh-CN" baseline="0" dirty="0" smtClean="0"/>
              <a:t>,</a:t>
            </a:r>
            <a:r>
              <a:rPr lang="zh-CN" altLang="en-US" baseline="0" dirty="0" smtClean="0"/>
              <a:t>比如一条文本被分类到色情这个大类下</a:t>
            </a:r>
            <a:r>
              <a:rPr lang="en-US" altLang="zh-CN" baseline="0" dirty="0" smtClean="0"/>
              <a:t>,</a:t>
            </a:r>
            <a:r>
              <a:rPr lang="zh-CN" altLang="en-US" baseline="0" dirty="0" smtClean="0"/>
              <a:t>那模块下一步就会对这个文本进行色情相关敏感词的匹配</a:t>
            </a:r>
            <a:r>
              <a:rPr lang="en-US" altLang="zh-CN" baseline="0" dirty="0" smtClean="0"/>
              <a:t>,</a:t>
            </a:r>
            <a:r>
              <a:rPr lang="zh-CN" altLang="en-US" baseline="0" dirty="0" smtClean="0"/>
              <a:t>假如匹配到了诸如萝莉</a:t>
            </a:r>
            <a:r>
              <a:rPr lang="en-US" altLang="zh-CN" baseline="0" dirty="0" smtClean="0"/>
              <a:t>,</a:t>
            </a:r>
            <a:r>
              <a:rPr lang="zh-CN" altLang="en-US" baseline="0" dirty="0" smtClean="0"/>
              <a:t>幼女</a:t>
            </a:r>
            <a:r>
              <a:rPr lang="en-US" altLang="zh-CN" baseline="0" dirty="0" smtClean="0"/>
              <a:t>,</a:t>
            </a:r>
            <a:r>
              <a:rPr lang="zh-CN" altLang="en-US" baseline="0" dirty="0" smtClean="0"/>
              <a:t>未成年</a:t>
            </a:r>
            <a:r>
              <a:rPr lang="en-US" altLang="zh-CN" baseline="0" dirty="0" smtClean="0"/>
              <a:t>…</a:t>
            </a:r>
            <a:r>
              <a:rPr lang="zh-CN" altLang="en-US" baseline="0" dirty="0" smtClean="0"/>
              <a:t>等词汇</a:t>
            </a:r>
            <a:r>
              <a:rPr lang="en-US" altLang="zh-CN" baseline="0" dirty="0" smtClean="0"/>
              <a:t>,</a:t>
            </a:r>
            <a:r>
              <a:rPr lang="zh-CN" altLang="en-US" baseline="0" dirty="0" smtClean="0"/>
              <a:t>那我就有理由将这一文本细致的描述为儿童色情这一分类</a:t>
            </a:r>
            <a:r>
              <a:rPr lang="en-US" altLang="zh-CN" baseline="0" dirty="0" smtClean="0"/>
              <a:t>),</a:t>
            </a:r>
            <a:r>
              <a:rPr lang="zh-CN" altLang="en-US" baseline="0" dirty="0" smtClean="0"/>
              <a:t>这里的核心的一点是这样的</a:t>
            </a:r>
            <a:r>
              <a:rPr lang="en-US" altLang="zh-CN" baseline="0" dirty="0" smtClean="0"/>
              <a:t>,</a:t>
            </a:r>
            <a:r>
              <a:rPr lang="zh-CN" altLang="en-US" baseline="0" dirty="0" smtClean="0"/>
              <a:t>我认为即使是同一分类的文本</a:t>
            </a:r>
            <a:r>
              <a:rPr lang="en-US" altLang="zh-CN" baseline="0" dirty="0" smtClean="0"/>
              <a:t>,</a:t>
            </a:r>
            <a:r>
              <a:rPr lang="zh-CN" altLang="en-US" baseline="0" dirty="0" smtClean="0"/>
              <a:t>恶意程度也有相当大的差异</a:t>
            </a:r>
            <a:r>
              <a:rPr lang="en-US" altLang="zh-CN" baseline="0" dirty="0" smtClean="0"/>
              <a:t>.</a:t>
            </a:r>
            <a:r>
              <a:rPr lang="zh-CN" altLang="en-US" baseline="0" dirty="0" smtClean="0"/>
              <a:t>还要提的一点就是</a:t>
            </a:r>
            <a:r>
              <a:rPr lang="en-US" altLang="zh-CN" baseline="0" dirty="0" smtClean="0"/>
              <a:t>,</a:t>
            </a:r>
            <a:r>
              <a:rPr lang="zh-CN" altLang="en-US" baseline="0" dirty="0" smtClean="0"/>
              <a:t>这里不光有文本审核的数据流</a:t>
            </a:r>
            <a:r>
              <a:rPr lang="en-US" altLang="zh-CN" baseline="0" dirty="0" smtClean="0"/>
              <a:t>,</a:t>
            </a:r>
            <a:r>
              <a:rPr lang="zh-CN" altLang="en-US" baseline="0" dirty="0" smtClean="0"/>
              <a:t>还有人工审核反馈的数据流</a:t>
            </a:r>
            <a:r>
              <a:rPr lang="en-US" altLang="zh-CN" baseline="0" dirty="0" smtClean="0"/>
              <a:t>,</a:t>
            </a:r>
            <a:r>
              <a:rPr lang="zh-CN" altLang="en-US" baseline="0" dirty="0" smtClean="0"/>
              <a:t>人工审核的数据实际上就相当于打好标记的优质数据</a:t>
            </a:r>
            <a:r>
              <a:rPr lang="en-US" altLang="zh-CN" baseline="0" dirty="0" smtClean="0"/>
              <a:t>,</a:t>
            </a:r>
            <a:r>
              <a:rPr lang="zh-CN" altLang="en-US" baseline="0" dirty="0" smtClean="0"/>
              <a:t>经过处理可以用来完善数据集和分类模型</a:t>
            </a:r>
            <a:r>
              <a:rPr lang="en-US" altLang="zh-CN" baseline="0" dirty="0" smtClean="0"/>
              <a:t>.</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4</a:t>
            </a:fld>
            <a:endParaRPr lang="zh-CN" altLang="en-US"/>
          </a:p>
        </p:txBody>
      </p:sp>
    </p:spTree>
    <p:extLst>
      <p:ext uri="{BB962C8B-B14F-4D97-AF65-F5344CB8AC3E}">
        <p14:creationId xmlns:p14="http://schemas.microsoft.com/office/powerpoint/2010/main" val="507785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这里是有关文本审核选型和调优的相关内容</a:t>
            </a:r>
            <a:endParaRPr lang="en-US" altLang="zh-CN" dirty="0" smtClean="0"/>
          </a:p>
          <a:p>
            <a:r>
              <a:rPr lang="zh-CN" altLang="en-US" dirty="0" smtClean="0"/>
              <a:t>首先是文本分类器的调优</a:t>
            </a:r>
            <a:r>
              <a:rPr lang="en-US" altLang="zh-CN" dirty="0" smtClean="0"/>
              <a:t>,</a:t>
            </a:r>
            <a:r>
              <a:rPr lang="zh-CN" altLang="en-US" dirty="0" smtClean="0"/>
              <a:t>其实也就是模型的选择和调参</a:t>
            </a:r>
            <a:r>
              <a:rPr lang="en-US" altLang="zh-CN" dirty="0" smtClean="0"/>
              <a:t>,</a:t>
            </a:r>
            <a:r>
              <a:rPr lang="zh-CN" altLang="en-US" dirty="0" smtClean="0"/>
              <a:t>最终分类的效果达到了</a:t>
            </a:r>
            <a:r>
              <a:rPr lang="en-US" altLang="zh-CN" dirty="0" smtClean="0"/>
              <a:t>96%</a:t>
            </a:r>
            <a:r>
              <a:rPr lang="zh-CN" altLang="en-US" dirty="0" smtClean="0"/>
              <a:t>以上</a:t>
            </a:r>
            <a:endParaRPr lang="en-US" altLang="zh-CN" dirty="0" smtClean="0"/>
          </a:p>
          <a:p>
            <a:r>
              <a:rPr lang="zh-CN" altLang="en-US" dirty="0" smtClean="0"/>
              <a:t>其次是文本特征处理的选择</a:t>
            </a:r>
            <a:r>
              <a:rPr lang="en-US" altLang="zh-CN" dirty="0" smtClean="0"/>
              <a:t>,</a:t>
            </a:r>
            <a:r>
              <a:rPr lang="zh-CN" altLang="en-US" dirty="0" smtClean="0"/>
              <a:t>最终选择了适用范围较广的</a:t>
            </a:r>
            <a:r>
              <a:rPr lang="en-US" altLang="zh-CN" dirty="0" smtClean="0"/>
              <a:t>TF-IDF</a:t>
            </a:r>
          </a:p>
          <a:p>
            <a:r>
              <a:rPr lang="zh-CN" altLang="en-US" dirty="0" smtClean="0"/>
              <a:t>最后是文本过滤的优化</a:t>
            </a:r>
            <a:r>
              <a:rPr lang="en-US" altLang="zh-CN" dirty="0" smtClean="0"/>
              <a:t>,</a:t>
            </a:r>
            <a:r>
              <a:rPr lang="zh-CN" altLang="en-US" dirty="0" smtClean="0"/>
              <a:t>这里基于</a:t>
            </a:r>
            <a:r>
              <a:rPr lang="en-US" altLang="zh-CN" dirty="0" smtClean="0"/>
              <a:t>DFA(</a:t>
            </a:r>
            <a:r>
              <a:rPr lang="zh-CN" altLang="en-US" dirty="0" smtClean="0"/>
              <a:t>有限自动机</a:t>
            </a:r>
            <a:r>
              <a:rPr lang="en-US" altLang="zh-CN" dirty="0" smtClean="0"/>
              <a:t>)</a:t>
            </a:r>
            <a:r>
              <a:rPr lang="zh-CN" altLang="en-US" dirty="0" smtClean="0"/>
              <a:t>实现了一个非常快的敏感词匹配算法</a:t>
            </a:r>
            <a:r>
              <a:rPr lang="en-US" altLang="zh-CN" dirty="0" smtClean="0"/>
              <a:t>,</a:t>
            </a:r>
            <a:r>
              <a:rPr lang="zh-CN" altLang="en-US" dirty="0" smtClean="0"/>
              <a:t>速度相较之前大约提高了十倍</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5</a:t>
            </a:fld>
            <a:endParaRPr lang="zh-CN" altLang="en-US"/>
          </a:p>
        </p:txBody>
      </p:sp>
    </p:spTree>
    <p:extLst>
      <p:ext uri="{BB962C8B-B14F-4D97-AF65-F5344CB8AC3E}">
        <p14:creationId xmlns:p14="http://schemas.microsoft.com/office/powerpoint/2010/main" val="4024852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接下来介绍视频审核模块</a:t>
            </a:r>
            <a:r>
              <a:rPr lang="en-US" altLang="zh-CN" dirty="0" smtClean="0"/>
              <a:t>,</a:t>
            </a:r>
            <a:r>
              <a:rPr lang="zh-CN" altLang="en-US" dirty="0" smtClean="0"/>
              <a:t>这里的主要目标就是发现</a:t>
            </a:r>
            <a:r>
              <a:rPr lang="en-US" altLang="zh-CN" dirty="0" smtClean="0"/>
              <a:t>,</a:t>
            </a:r>
            <a:r>
              <a:rPr lang="zh-CN" altLang="en-US" dirty="0" smtClean="0"/>
              <a:t>识别分类恶意视频</a:t>
            </a:r>
            <a:endParaRPr lang="en-US" altLang="zh-CN" dirty="0" smtClean="0"/>
          </a:p>
          <a:p>
            <a:r>
              <a:rPr lang="zh-CN" altLang="en-US" dirty="0" smtClean="0"/>
              <a:t>模块的核心功能主要是色情图片识别和相似图片检索</a:t>
            </a:r>
            <a:r>
              <a:rPr lang="en-US" altLang="zh-CN" dirty="0" smtClean="0"/>
              <a:t>,</a:t>
            </a:r>
            <a:r>
              <a:rPr lang="zh-CN" altLang="en-US" dirty="0" smtClean="0"/>
              <a:t>这里的核心思路是用关键帧代替视频</a:t>
            </a:r>
            <a:r>
              <a:rPr lang="en-US" altLang="zh-CN" dirty="0" smtClean="0"/>
              <a:t>,</a:t>
            </a:r>
            <a:r>
              <a:rPr lang="zh-CN" altLang="en-US" dirty="0" smtClean="0"/>
              <a:t>将视频的审核转化为图片的审核</a:t>
            </a:r>
            <a:r>
              <a:rPr lang="en-US" altLang="zh-CN" dirty="0" smtClean="0"/>
              <a:t>,</a:t>
            </a:r>
            <a:r>
              <a:rPr lang="zh-CN" altLang="en-US" dirty="0" smtClean="0"/>
              <a:t>在通过言论汇聚和</a:t>
            </a:r>
            <a:r>
              <a:rPr lang="en-US" altLang="zh-CN" dirty="0" err="1" smtClean="0"/>
              <a:t>ocr</a:t>
            </a:r>
            <a:r>
              <a:rPr lang="zh-CN" altLang="en-US" dirty="0" smtClean="0"/>
              <a:t>等手段进行补足</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6</a:t>
            </a:fld>
            <a:endParaRPr lang="zh-CN" altLang="en-US"/>
          </a:p>
        </p:txBody>
      </p:sp>
    </p:spTree>
    <p:extLst>
      <p:ext uri="{BB962C8B-B14F-4D97-AF65-F5344CB8AC3E}">
        <p14:creationId xmlns:p14="http://schemas.microsoft.com/office/powerpoint/2010/main" val="2518486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首先讲一下色情图片识别</a:t>
            </a:r>
            <a:r>
              <a:rPr lang="en-US" altLang="zh-CN" dirty="0" smtClean="0"/>
              <a:t>,</a:t>
            </a:r>
            <a:r>
              <a:rPr lang="zh-CN" altLang="en-US" dirty="0" smtClean="0"/>
              <a:t>这里经过三轮的迭代</a:t>
            </a:r>
            <a:r>
              <a:rPr lang="en-US" altLang="zh-CN" dirty="0" smtClean="0"/>
              <a:t>,</a:t>
            </a:r>
            <a:r>
              <a:rPr lang="zh-CN" altLang="en-US" dirty="0" smtClean="0"/>
              <a:t>最终选择了</a:t>
            </a:r>
            <a:r>
              <a:rPr lang="en-US" altLang="zh-CN" dirty="0" smtClean="0"/>
              <a:t>yahoo</a:t>
            </a:r>
            <a:r>
              <a:rPr lang="zh-CN" altLang="en-US" dirty="0" smtClean="0"/>
              <a:t>一个基于深度神经网络的</a:t>
            </a:r>
            <a:r>
              <a:rPr lang="en-US" altLang="zh-CN" dirty="0" smtClean="0"/>
              <a:t>NSFW</a:t>
            </a:r>
            <a:r>
              <a:rPr lang="zh-CN" altLang="en-US" dirty="0" smtClean="0"/>
              <a:t>模型来作为基础开发了色情图片识别的功能</a:t>
            </a:r>
            <a:r>
              <a:rPr lang="en-US" altLang="zh-CN" dirty="0" smtClean="0"/>
              <a:t>,</a:t>
            </a:r>
            <a:r>
              <a:rPr lang="zh-CN" altLang="en-US" dirty="0" smtClean="0"/>
              <a:t>判别率和误判率都比较令人满意</a:t>
            </a:r>
            <a:r>
              <a:rPr lang="en-US" altLang="zh-CN" dirty="0" smtClean="0"/>
              <a:t>.</a:t>
            </a:r>
            <a:r>
              <a:rPr lang="zh-CN" altLang="en-US" dirty="0" smtClean="0"/>
              <a:t>速度也比较快</a:t>
            </a:r>
            <a:r>
              <a:rPr lang="en-US" altLang="zh-CN" dirty="0" smtClean="0"/>
              <a:t>,</a:t>
            </a:r>
            <a:r>
              <a:rPr lang="zh-CN" altLang="en-US" dirty="0" smtClean="0"/>
              <a:t>唯一的缺陷是对于人物占比较小的色情图片的识别性能不是很好</a:t>
            </a:r>
            <a:r>
              <a:rPr lang="en-US" altLang="zh-CN" dirty="0" smtClean="0"/>
              <a:t>,</a:t>
            </a:r>
            <a:r>
              <a:rPr lang="zh-CN" altLang="en-US" dirty="0" smtClean="0"/>
              <a:t>这里本来想基于</a:t>
            </a:r>
            <a:r>
              <a:rPr lang="en-US" altLang="zh-CN" dirty="0" err="1" smtClean="0"/>
              <a:t>opencv</a:t>
            </a:r>
            <a:r>
              <a:rPr lang="zh-CN" altLang="en-US" dirty="0" smtClean="0"/>
              <a:t>开发一个识别人像的预处理功能</a:t>
            </a:r>
            <a:r>
              <a:rPr lang="en-US" altLang="zh-CN" dirty="0" smtClean="0"/>
              <a:t>,</a:t>
            </a:r>
            <a:r>
              <a:rPr lang="zh-CN" altLang="en-US" dirty="0" smtClean="0"/>
              <a:t>不过发现</a:t>
            </a:r>
            <a:r>
              <a:rPr lang="en-US" altLang="zh-CN" dirty="0" err="1" smtClean="0"/>
              <a:t>opencv</a:t>
            </a:r>
            <a:r>
              <a:rPr lang="zh-CN" altLang="en-US" dirty="0" smtClean="0"/>
              <a:t>在相同场景下识别人体的准确度也不够令人满意</a:t>
            </a: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7</a:t>
            </a:fld>
            <a:endParaRPr lang="zh-CN" altLang="en-US"/>
          </a:p>
        </p:txBody>
      </p:sp>
    </p:spTree>
    <p:extLst>
      <p:ext uri="{BB962C8B-B14F-4D97-AF65-F5344CB8AC3E}">
        <p14:creationId xmlns:p14="http://schemas.microsoft.com/office/powerpoint/2010/main" val="4208630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根据刚才提到的色情图片识别的功能设计了一套结合图片指纹排重的色情图片识别的流程</a:t>
            </a:r>
            <a:r>
              <a:rPr lang="en-US" altLang="zh-CN" dirty="0" smtClean="0"/>
              <a:t>,</a:t>
            </a:r>
            <a:r>
              <a:rPr lang="zh-CN" altLang="en-US" dirty="0" smtClean="0"/>
              <a:t>处理时间约在</a:t>
            </a:r>
            <a:r>
              <a:rPr lang="en-US" altLang="zh-CN" dirty="0" smtClean="0"/>
              <a:t>0.1ms</a:t>
            </a:r>
            <a:r>
              <a:rPr lang="zh-CN" altLang="en-US" dirty="0" smtClean="0"/>
              <a:t>到</a:t>
            </a:r>
            <a:r>
              <a:rPr lang="en-US" altLang="zh-CN" dirty="0" smtClean="0"/>
              <a:t> 0.15s</a:t>
            </a:r>
            <a:r>
              <a:rPr lang="zh-CN" altLang="en-US" dirty="0" smtClean="0"/>
              <a:t>之间</a:t>
            </a:r>
            <a:r>
              <a:rPr lang="en-US" altLang="zh-CN" dirty="0" smtClean="0"/>
              <a:t>. </a:t>
            </a:r>
            <a:r>
              <a:rPr lang="zh-CN" altLang="en-US" dirty="0" smtClean="0"/>
              <a:t>额外再提一点</a:t>
            </a:r>
            <a:r>
              <a:rPr lang="en-US" altLang="zh-CN" dirty="0" smtClean="0"/>
              <a:t>,</a:t>
            </a:r>
            <a:r>
              <a:rPr lang="zh-CN" altLang="en-US" dirty="0" smtClean="0"/>
              <a:t>这里在进行图片指纹生成的过程中没有直接取图片二进制数据生成</a:t>
            </a:r>
            <a:r>
              <a:rPr lang="en-US" altLang="zh-CN" dirty="0" smtClean="0"/>
              <a:t>MD5</a:t>
            </a:r>
            <a:r>
              <a:rPr lang="zh-CN" altLang="en-US" dirty="0" smtClean="0"/>
              <a:t>特征值</a:t>
            </a:r>
            <a:r>
              <a:rPr lang="en-US" altLang="zh-CN" dirty="0" smtClean="0"/>
              <a:t>,</a:t>
            </a:r>
            <a:r>
              <a:rPr lang="zh-CN" altLang="en-US" dirty="0" smtClean="0"/>
              <a:t>而是先进行了缩放处理</a:t>
            </a:r>
            <a:r>
              <a:rPr lang="en-US" altLang="zh-CN" dirty="0" smtClean="0"/>
              <a:t>.</a:t>
            </a:r>
            <a:r>
              <a:rPr lang="en-US" altLang="zh-CN" baseline="0" dirty="0" smtClean="0"/>
              <a:t> </a:t>
            </a:r>
            <a:r>
              <a:rPr lang="zh-CN" altLang="en-US" baseline="0" dirty="0" smtClean="0"/>
              <a:t>这样使得一个</a:t>
            </a:r>
            <a:r>
              <a:rPr lang="en-US" altLang="zh-CN" baseline="0" dirty="0" smtClean="0"/>
              <a:t>MD5</a:t>
            </a:r>
            <a:r>
              <a:rPr lang="zh-CN" altLang="en-US" baseline="0" dirty="0" smtClean="0"/>
              <a:t>值能覆盖分辨率不同的相同图片</a:t>
            </a:r>
            <a:r>
              <a:rPr lang="en-US" altLang="zh-CN" baseline="0" dirty="0" smtClean="0"/>
              <a:t>. </a:t>
            </a:r>
            <a:r>
              <a:rPr lang="zh-CN" altLang="en-US" baseline="0" dirty="0" smtClean="0"/>
              <a:t>提高的覆盖的效果</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8</a:t>
            </a:fld>
            <a:endParaRPr lang="zh-CN" altLang="en-US"/>
          </a:p>
        </p:txBody>
      </p:sp>
    </p:spTree>
    <p:extLst>
      <p:ext uri="{BB962C8B-B14F-4D97-AF65-F5344CB8AC3E}">
        <p14:creationId xmlns:p14="http://schemas.microsoft.com/office/powerpoint/2010/main" val="2452082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接下来介绍图片相似检索的功能</a:t>
            </a:r>
            <a:r>
              <a:rPr lang="en-US" altLang="zh-CN" dirty="0" smtClean="0"/>
              <a:t>,</a:t>
            </a:r>
            <a:r>
              <a:rPr lang="zh-CN" altLang="en-US" dirty="0" smtClean="0"/>
              <a:t>这里主要实现了两种图片特征提取方法</a:t>
            </a:r>
            <a:endParaRPr lang="en-US" altLang="zh-CN" dirty="0" smtClean="0"/>
          </a:p>
          <a:p>
            <a:r>
              <a:rPr lang="zh-CN" altLang="en-US" dirty="0" smtClean="0"/>
              <a:t>第一种是</a:t>
            </a:r>
            <a:r>
              <a:rPr lang="en-US" altLang="zh-CN" dirty="0" err="1" smtClean="0"/>
              <a:t>dHash</a:t>
            </a:r>
            <a:r>
              <a:rPr lang="en-US" altLang="zh-CN" dirty="0" smtClean="0"/>
              <a:t>,</a:t>
            </a:r>
            <a:r>
              <a:rPr lang="zh-CN" altLang="en-US" dirty="0" smtClean="0"/>
              <a:t>这是感知哈希中效果最好的一种</a:t>
            </a:r>
            <a:r>
              <a:rPr lang="en-US" altLang="zh-CN" dirty="0" smtClean="0"/>
              <a:t>,</a:t>
            </a:r>
            <a:r>
              <a:rPr lang="zh-CN" altLang="en-US" dirty="0" smtClean="0"/>
              <a:t>算法过程如图所示</a:t>
            </a:r>
            <a:r>
              <a:rPr lang="en-US" altLang="zh-CN" dirty="0" smtClean="0"/>
              <a:t>,</a:t>
            </a:r>
            <a:r>
              <a:rPr lang="zh-CN" altLang="en-US" dirty="0" smtClean="0"/>
              <a:t>这里的</a:t>
            </a:r>
            <a:r>
              <a:rPr lang="en-US" altLang="zh-CN" dirty="0" err="1" smtClean="0"/>
              <a:t>dHash</a:t>
            </a:r>
            <a:r>
              <a:rPr lang="zh-CN" altLang="en-US" dirty="0" smtClean="0"/>
              <a:t>的概念很想</a:t>
            </a:r>
            <a:r>
              <a:rPr lang="en-US" altLang="zh-CN" dirty="0" err="1" smtClean="0"/>
              <a:t>simhash</a:t>
            </a:r>
            <a:r>
              <a:rPr lang="zh-CN" altLang="en-US" dirty="0" smtClean="0"/>
              <a:t>和</a:t>
            </a:r>
            <a:r>
              <a:rPr lang="en-US" altLang="zh-CN" dirty="0" smtClean="0"/>
              <a:t>word2vec,</a:t>
            </a:r>
            <a:r>
              <a:rPr lang="zh-CN" altLang="en-US" dirty="0" smtClean="0"/>
              <a:t>也就是越相近的两张图片所生成的</a:t>
            </a:r>
            <a:r>
              <a:rPr lang="en-US" altLang="zh-CN" dirty="0" err="1" smtClean="0"/>
              <a:t>dhash</a:t>
            </a:r>
            <a:r>
              <a:rPr lang="zh-CN" altLang="en-US" dirty="0" smtClean="0"/>
              <a:t>值之间的汉明距离也越近</a:t>
            </a:r>
            <a:r>
              <a:rPr lang="en-US" altLang="zh-CN" dirty="0" smtClean="0"/>
              <a:t>.</a:t>
            </a:r>
            <a:r>
              <a:rPr lang="zh-CN" altLang="en-US" dirty="0" smtClean="0"/>
              <a:t>第二种是</a:t>
            </a:r>
            <a:r>
              <a:rPr lang="en-US" altLang="zh-CN" dirty="0" err="1" smtClean="0"/>
              <a:t>sfit</a:t>
            </a:r>
            <a:r>
              <a:rPr lang="zh-CN" altLang="en-US" dirty="0" smtClean="0"/>
              <a:t>特征</a:t>
            </a:r>
            <a:r>
              <a:rPr lang="en-US" altLang="zh-CN" dirty="0" smtClean="0"/>
              <a:t>,</a:t>
            </a:r>
            <a:r>
              <a:rPr lang="zh-CN" altLang="en-US" dirty="0" smtClean="0"/>
              <a:t>这里抽取的是图片的关键点做为特征</a:t>
            </a:r>
            <a:r>
              <a:rPr lang="en-US" altLang="zh-CN" dirty="0" smtClean="0"/>
              <a:t>,</a:t>
            </a:r>
            <a:r>
              <a:rPr lang="zh-CN" altLang="en-US" dirty="0" smtClean="0"/>
              <a:t>从右边的效果图可以看出</a:t>
            </a:r>
            <a:r>
              <a:rPr lang="en-US" altLang="zh-CN" dirty="0" smtClean="0"/>
              <a:t>,</a:t>
            </a:r>
            <a:r>
              <a:rPr lang="zh-CN" altLang="en-US" dirty="0" smtClean="0"/>
              <a:t>即使两张图片有略微的差异</a:t>
            </a:r>
            <a:r>
              <a:rPr lang="en-US" altLang="zh-CN" dirty="0" smtClean="0"/>
              <a:t>,</a:t>
            </a:r>
            <a:r>
              <a:rPr lang="en-US" altLang="zh-CN" dirty="0" err="1" smtClean="0"/>
              <a:t>sfit</a:t>
            </a:r>
            <a:r>
              <a:rPr lang="zh-CN" altLang="en-US" dirty="0" smtClean="0"/>
              <a:t>特征也能在整体上非常好的识别相似图片</a:t>
            </a:r>
            <a:r>
              <a:rPr lang="en-US" altLang="zh-CN" dirty="0" smtClean="0"/>
              <a:t>. </a:t>
            </a:r>
            <a:r>
              <a:rPr lang="zh-CN" altLang="en-US" dirty="0" smtClean="0"/>
              <a:t>经过测试之后</a:t>
            </a:r>
            <a:r>
              <a:rPr lang="en-US" altLang="zh-CN" dirty="0" smtClean="0"/>
              <a:t>,</a:t>
            </a:r>
            <a:r>
              <a:rPr lang="zh-CN" altLang="en-US" dirty="0" smtClean="0"/>
              <a:t>总结一下就是</a:t>
            </a:r>
            <a:r>
              <a:rPr lang="en-US" altLang="zh-CN" dirty="0" err="1" smtClean="0"/>
              <a:t>dhash</a:t>
            </a:r>
            <a:r>
              <a:rPr lang="zh-CN" altLang="en-US" dirty="0" smtClean="0"/>
              <a:t>快</a:t>
            </a:r>
            <a:r>
              <a:rPr lang="en-US" altLang="zh-CN" dirty="0" smtClean="0"/>
              <a:t>,</a:t>
            </a:r>
            <a:r>
              <a:rPr lang="zh-CN" altLang="en-US" dirty="0" smtClean="0"/>
              <a:t>有区分关联非关联图片的能力</a:t>
            </a:r>
            <a:r>
              <a:rPr lang="en-US" altLang="zh-CN" dirty="0" smtClean="0"/>
              <a:t>,</a:t>
            </a:r>
            <a:r>
              <a:rPr lang="zh-CN" altLang="en-US" dirty="0" smtClean="0"/>
              <a:t>但是相似效果比较不好</a:t>
            </a:r>
            <a:r>
              <a:rPr lang="en-US" altLang="zh-CN" dirty="0" smtClean="0"/>
              <a:t>;</a:t>
            </a:r>
            <a:r>
              <a:rPr lang="en-US" altLang="zh-CN" dirty="0" err="1" smtClean="0"/>
              <a:t>sfit</a:t>
            </a:r>
            <a:r>
              <a:rPr lang="zh-CN" altLang="en-US" dirty="0" smtClean="0"/>
              <a:t>慢</a:t>
            </a:r>
            <a:r>
              <a:rPr lang="en-US" altLang="zh-CN" dirty="0" smtClean="0"/>
              <a:t>,</a:t>
            </a:r>
            <a:r>
              <a:rPr lang="zh-CN" altLang="en-US" dirty="0" smtClean="0"/>
              <a:t>但是效果好</a:t>
            </a:r>
            <a:endParaRPr lang="zh-CN" altLang="en-US" dirty="0"/>
          </a:p>
        </p:txBody>
      </p:sp>
      <p:sp>
        <p:nvSpPr>
          <p:cNvPr id="4" name="灯片编号占位符 3"/>
          <p:cNvSpPr>
            <a:spLocks noGrp="1"/>
          </p:cNvSpPr>
          <p:nvPr>
            <p:ph type="sldNum" sz="quarter" idx="10"/>
          </p:nvPr>
        </p:nvSpPr>
        <p:spPr/>
        <p:txBody>
          <a:bodyPr/>
          <a:lstStyle/>
          <a:p>
            <a:fld id="{7465DBDB-A726-4F18-B575-32BFBF1CD059}" type="slidenum">
              <a:rPr lang="zh-CN" altLang="en-US" smtClean="0"/>
              <a:t>9</a:t>
            </a:fld>
            <a:endParaRPr lang="zh-CN" altLang="en-US"/>
          </a:p>
        </p:txBody>
      </p:sp>
    </p:spTree>
    <p:extLst>
      <p:ext uri="{BB962C8B-B14F-4D97-AF65-F5344CB8AC3E}">
        <p14:creationId xmlns:p14="http://schemas.microsoft.com/office/powerpoint/2010/main" val="743929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office.msn.com.cn/" TargetMode="External"/><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rPr>
              <a:t>Segoe UI</a:t>
            </a:r>
            <a:endParaRPr kumimoji="0" lang="zh-CN" altLang="en-US"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961748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内容页_4">
    <p:spTree>
      <p:nvGrpSpPr>
        <p:cNvPr id="1" name=""/>
        <p:cNvGrpSpPr/>
        <p:nvPr/>
      </p:nvGrpSpPr>
      <p:grpSpPr>
        <a:xfrm>
          <a:off x="0" y="0"/>
          <a:ext cx="0" cy="0"/>
          <a:chOff x="0" y="0"/>
          <a:chExt cx="0" cy="0"/>
        </a:xfrm>
      </p:grpSpPr>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sp>
        <p:nvSpPr>
          <p:cNvPr id="11" name="任意多边形 10"/>
          <p:cNvSpPr/>
          <p:nvPr userDrawn="1"/>
        </p:nvSpPr>
        <p:spPr>
          <a:xfrm rot="5400000">
            <a:off x="5224584" y="-109421"/>
            <a:ext cx="1742837" cy="12192002"/>
          </a:xfrm>
          <a:custGeom>
            <a:avLst/>
            <a:gdLst>
              <a:gd name="connsiteX0" fmla="*/ 0 w 1742837"/>
              <a:gd name="connsiteY0" fmla="*/ 0 h 12192002"/>
              <a:gd name="connsiteX1" fmla="*/ 1082438 w 1742837"/>
              <a:gd name="connsiteY1" fmla="*/ 0 h 12192002"/>
              <a:gd name="connsiteX2" fmla="*/ 1082438 w 1742837"/>
              <a:gd name="connsiteY2" fmla="*/ 3 h 12192002"/>
              <a:gd name="connsiteX3" fmla="*/ 1742837 w 1742837"/>
              <a:gd name="connsiteY3" fmla="*/ 3 h 12192002"/>
              <a:gd name="connsiteX4" fmla="*/ 1742836 w 1742837"/>
              <a:gd name="connsiteY4" fmla="*/ 12192002 h 12192002"/>
              <a:gd name="connsiteX5" fmla="*/ 1082437 w 1742837"/>
              <a:gd name="connsiteY5" fmla="*/ 12192002 h 12192002"/>
              <a:gd name="connsiteX6" fmla="*/ 1082437 w 1742837"/>
              <a:gd name="connsiteY6" fmla="*/ 12191910 h 12192002"/>
              <a:gd name="connsiteX7" fmla="*/ 1077970 w 1742837"/>
              <a:gd name="connsiteY7" fmla="*/ 11363467 h 12192002"/>
              <a:gd name="connsiteX8" fmla="*/ 42084 w 1742837"/>
              <a:gd name="connsiteY8" fmla="*/ 208233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837" h="12192002">
                <a:moveTo>
                  <a:pt x="0" y="0"/>
                </a:moveTo>
                <a:lnTo>
                  <a:pt x="1082438" y="0"/>
                </a:lnTo>
                <a:lnTo>
                  <a:pt x="1082438" y="3"/>
                </a:lnTo>
                <a:lnTo>
                  <a:pt x="1742837" y="3"/>
                </a:lnTo>
                <a:lnTo>
                  <a:pt x="1742836" y="12192002"/>
                </a:lnTo>
                <a:lnTo>
                  <a:pt x="1082437" y="12192002"/>
                </a:lnTo>
                <a:lnTo>
                  <a:pt x="1082437" y="12191910"/>
                </a:lnTo>
                <a:lnTo>
                  <a:pt x="1077970" y="11363467"/>
                </a:lnTo>
                <a:cubicBezTo>
                  <a:pt x="1033429" y="7240206"/>
                  <a:pt x="657858" y="3415267"/>
                  <a:pt x="42084" y="2082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grpSp>
        <p:nvGrpSpPr>
          <p:cNvPr id="12" name="组合 11"/>
          <p:cNvGrpSpPr/>
          <p:nvPr userDrawn="1"/>
        </p:nvGrpSpPr>
        <p:grpSpPr>
          <a:xfrm>
            <a:off x="-346537" y="359361"/>
            <a:ext cx="1136267" cy="1209181"/>
            <a:chOff x="-741145" y="548639"/>
            <a:chExt cx="1799925" cy="1915427"/>
          </a:xfrm>
          <a:solidFill>
            <a:schemeClr val="accent4">
              <a:alpha val="80000"/>
            </a:schemeClr>
          </a:solidFill>
        </p:grpSpPr>
        <p:sp>
          <p:nvSpPr>
            <p:cNvPr id="13" name="圆角矩形 1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13316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内容页_3">
    <p:spTree>
      <p:nvGrpSpPr>
        <p:cNvPr id="1" name=""/>
        <p:cNvGrpSpPr/>
        <p:nvPr/>
      </p:nvGrpSpPr>
      <p:grpSpPr>
        <a:xfrm>
          <a:off x="0" y="0"/>
          <a:ext cx="0" cy="0"/>
          <a:chOff x="0" y="0"/>
          <a:chExt cx="0" cy="0"/>
        </a:xfrm>
      </p:grpSpPr>
      <p:pic>
        <p:nvPicPr>
          <p:cNvPr id="4" name="Picture 2" descr="http://dc.office.msn.com.cn/t/1/7ED2490309B9A21E19CC4A6B31EDAE3.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1513" t="-599" r="21702" b="-169"/>
          <a:stretch/>
        </p:blipFill>
        <p:spPr bwMode="auto">
          <a:xfrm>
            <a:off x="-1" y="-50800"/>
            <a:ext cx="4484811" cy="6908800"/>
          </a:xfrm>
          <a:prstGeom prst="rect">
            <a:avLst/>
          </a:prstGeom>
          <a:noFill/>
          <a:extLst>
            <a:ext uri="{909E8E84-426E-40DD-AFC4-6F175D3DCCD1}">
              <a14:hiddenFill xmlns:a14="http://schemas.microsoft.com/office/drawing/2010/main">
                <a:solidFill>
                  <a:srgbClr val="FFFFFF"/>
                </a:solidFill>
              </a14:hiddenFill>
            </a:ext>
          </a:extLst>
        </p:spPr>
      </p:pic>
      <p:sp>
        <p:nvSpPr>
          <p:cNvPr id="5" name="平行四边形 4"/>
          <p:cNvSpPr/>
          <p:nvPr userDrawn="1"/>
        </p:nvSpPr>
        <p:spPr>
          <a:xfrm>
            <a:off x="3104250" y="-50800"/>
            <a:ext cx="2180513" cy="6908800"/>
          </a:xfrm>
          <a:prstGeom prst="parallelogram">
            <a:avLst>
              <a:gd name="adj" fmla="val 2411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a:off x="-346537" y="359361"/>
            <a:ext cx="1136267" cy="1209181"/>
            <a:chOff x="-741145" y="548639"/>
            <a:chExt cx="1799925" cy="1915427"/>
          </a:xfrm>
          <a:solidFill>
            <a:schemeClr val="accent3">
              <a:alpha val="80000"/>
            </a:schemeClr>
          </a:solidFill>
        </p:grpSpPr>
        <p:sp>
          <p:nvSpPr>
            <p:cNvPr id="12" name="圆角矩形 11"/>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19"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Part One</a:t>
            </a:r>
          </a:p>
        </p:txBody>
      </p:sp>
    </p:spTree>
    <p:extLst>
      <p:ext uri="{BB962C8B-B14F-4D97-AF65-F5344CB8AC3E}">
        <p14:creationId xmlns:p14="http://schemas.microsoft.com/office/powerpoint/2010/main" val="6529652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项目录">
    <p:bg>
      <p:bgPr>
        <a:solidFill>
          <a:schemeClr val="accent4"/>
        </a:solidFill>
        <a:effectLst/>
      </p:bgPr>
    </p:bg>
    <p:spTree>
      <p:nvGrpSpPr>
        <p:cNvPr id="1" name=""/>
        <p:cNvGrpSpPr/>
        <p:nvPr/>
      </p:nvGrpSpPr>
      <p:grpSpPr>
        <a:xfrm>
          <a:off x="0" y="0"/>
          <a:ext cx="0" cy="0"/>
          <a:chOff x="0" y="0"/>
          <a:chExt cx="0" cy="0"/>
        </a:xfrm>
      </p:grpSpPr>
      <p:grpSp>
        <p:nvGrpSpPr>
          <p:cNvPr id="5" name="组合 4"/>
          <p:cNvGrpSpPr/>
          <p:nvPr userDrawn="1"/>
        </p:nvGrpSpPr>
        <p:grpSpPr>
          <a:xfrm>
            <a:off x="862816" y="801039"/>
            <a:ext cx="1897748" cy="1892758"/>
            <a:chOff x="2328918" y="1577773"/>
            <a:chExt cx="4245990" cy="4234827"/>
          </a:xfrm>
        </p:grpSpPr>
        <p:sp>
          <p:nvSpPr>
            <p:cNvPr id="2" name="椭圆 1"/>
            <p:cNvSpPr/>
            <p:nvPr userDrawn="1"/>
          </p:nvSpPr>
          <p:spPr>
            <a:xfrm>
              <a:off x="2328918" y="1758126"/>
              <a:ext cx="3971604"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 name="椭圆 2"/>
            <p:cNvSpPr/>
            <p:nvPr userDrawn="1"/>
          </p:nvSpPr>
          <p:spPr>
            <a:xfrm>
              <a:off x="2603304" y="1840995"/>
              <a:ext cx="3971604"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椭圆 3"/>
            <p:cNvSpPr/>
            <p:nvPr userDrawn="1"/>
          </p:nvSpPr>
          <p:spPr>
            <a:xfrm>
              <a:off x="2472780" y="1577773"/>
              <a:ext cx="3971606" cy="3971605"/>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8" name="文本占位符 17"/>
          <p:cNvSpPr>
            <a:spLocks noGrp="1"/>
          </p:cNvSpPr>
          <p:nvPr>
            <p:ph type="body" sz="quarter" idx="10" hasCustomPrompt="1"/>
          </p:nvPr>
        </p:nvSpPr>
        <p:spPr>
          <a:xfrm>
            <a:off x="3307442" y="939383"/>
            <a:ext cx="1877437" cy="1006429"/>
          </a:xfrm>
          <a:prstGeom prst="rect">
            <a:avLst/>
          </a:prstGeom>
          <a:noFill/>
        </p:spPr>
        <p:txBody>
          <a:bodyPr wrap="none" rtlCol="0">
            <a:spAutoFit/>
          </a:bodyPr>
          <a:lstStyle>
            <a:lvl1pPr marL="0" indent="0">
              <a:buNone/>
              <a:defRPr lang="zh-CN" altLang="en-US" sz="6600" b="1"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zh-CN" altLang="en-US" dirty="0"/>
              <a:t>目录</a:t>
            </a:r>
          </a:p>
        </p:txBody>
      </p:sp>
      <p:sp>
        <p:nvSpPr>
          <p:cNvPr id="19" name="文本占位符 17"/>
          <p:cNvSpPr>
            <a:spLocks noGrp="1"/>
          </p:cNvSpPr>
          <p:nvPr>
            <p:ph type="body" sz="quarter" idx="11" hasCustomPrompt="1"/>
          </p:nvPr>
        </p:nvSpPr>
        <p:spPr>
          <a:xfrm>
            <a:off x="3307442" y="1971868"/>
            <a:ext cx="2337884" cy="646331"/>
          </a:xfrm>
          <a:prstGeom prst="rect">
            <a:avLst/>
          </a:prstGeom>
          <a:noFill/>
        </p:spPr>
        <p:txBody>
          <a:bodyPr wrap="none" rtlCol="0">
            <a:spAutoFit/>
          </a:bodyPr>
          <a:lstStyle>
            <a:lvl1pPr marL="0" indent="0">
              <a:buNone/>
              <a:defRPr lang="zh-CN" altLang="en-US" sz="4000" b="1" baseline="0"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en-US" altLang="zh-CN" dirty="0"/>
              <a:t>Add Text</a:t>
            </a:r>
          </a:p>
        </p:txBody>
      </p:sp>
      <p:sp>
        <p:nvSpPr>
          <p:cNvPr id="21" name="文本占位符 20"/>
          <p:cNvSpPr>
            <a:spLocks noGrp="1"/>
          </p:cNvSpPr>
          <p:nvPr>
            <p:ph type="body" sz="quarter" idx="12" hasCustomPrompt="1"/>
          </p:nvPr>
        </p:nvSpPr>
        <p:spPr>
          <a:xfrm>
            <a:off x="862816"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3" name="文本占位符 20"/>
          <p:cNvSpPr>
            <a:spLocks noGrp="1"/>
          </p:cNvSpPr>
          <p:nvPr>
            <p:ph type="body" sz="quarter" idx="14" hasCustomPrompt="1"/>
          </p:nvPr>
        </p:nvSpPr>
        <p:spPr>
          <a:xfrm>
            <a:off x="6096000"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4" name="文本占位符 20"/>
          <p:cNvSpPr>
            <a:spLocks noGrp="1"/>
          </p:cNvSpPr>
          <p:nvPr>
            <p:ph type="body" sz="quarter" idx="15" hasCustomPrompt="1"/>
          </p:nvPr>
        </p:nvSpPr>
        <p:spPr>
          <a:xfrm>
            <a:off x="862816"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30" name="文本占位符 29"/>
          <p:cNvSpPr>
            <a:spLocks noGrp="1"/>
          </p:cNvSpPr>
          <p:nvPr>
            <p:ph type="body" sz="quarter" idx="18" hasCustomPrompt="1"/>
          </p:nvPr>
        </p:nvSpPr>
        <p:spPr>
          <a:xfrm>
            <a:off x="2044550" y="3736109"/>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4" name="文本占位符 29"/>
          <p:cNvSpPr>
            <a:spLocks noGrp="1"/>
          </p:cNvSpPr>
          <p:nvPr>
            <p:ph type="body" sz="quarter" idx="19" hasCustomPrompt="1"/>
          </p:nvPr>
        </p:nvSpPr>
        <p:spPr>
          <a:xfrm>
            <a:off x="2044550" y="3369683"/>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7" name="文本占位符 29"/>
          <p:cNvSpPr>
            <a:spLocks noGrp="1"/>
          </p:cNvSpPr>
          <p:nvPr>
            <p:ph type="body" sz="quarter" idx="22" hasCustomPrompt="1"/>
          </p:nvPr>
        </p:nvSpPr>
        <p:spPr>
          <a:xfrm>
            <a:off x="7277734" y="3736109"/>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8" name="文本占位符 29"/>
          <p:cNvSpPr>
            <a:spLocks noGrp="1"/>
          </p:cNvSpPr>
          <p:nvPr>
            <p:ph type="body" sz="quarter" idx="23" hasCustomPrompt="1"/>
          </p:nvPr>
        </p:nvSpPr>
        <p:spPr>
          <a:xfrm>
            <a:off x="7277734" y="3369683"/>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9" name="文本占位符 29"/>
          <p:cNvSpPr>
            <a:spLocks noGrp="1"/>
          </p:cNvSpPr>
          <p:nvPr>
            <p:ph type="body" sz="quarter" idx="24" hasCustomPrompt="1"/>
          </p:nvPr>
        </p:nvSpPr>
        <p:spPr>
          <a:xfrm>
            <a:off x="2044550" y="5148651"/>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0" name="文本占位符 29"/>
          <p:cNvSpPr>
            <a:spLocks noGrp="1"/>
          </p:cNvSpPr>
          <p:nvPr>
            <p:ph type="body" sz="quarter" idx="25" hasCustomPrompt="1"/>
          </p:nvPr>
        </p:nvSpPr>
        <p:spPr>
          <a:xfrm>
            <a:off x="2044550" y="4782225"/>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Tree>
    <p:extLst>
      <p:ext uri="{BB962C8B-B14F-4D97-AF65-F5344CB8AC3E}">
        <p14:creationId xmlns:p14="http://schemas.microsoft.com/office/powerpoint/2010/main" val="4209761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五项目录">
    <p:bg>
      <p:bgPr>
        <a:solidFill>
          <a:schemeClr val="accent4"/>
        </a:solidFill>
        <a:effectLst/>
      </p:bgPr>
    </p:bg>
    <p:spTree>
      <p:nvGrpSpPr>
        <p:cNvPr id="1" name=""/>
        <p:cNvGrpSpPr/>
        <p:nvPr/>
      </p:nvGrpSpPr>
      <p:grpSpPr>
        <a:xfrm>
          <a:off x="0" y="0"/>
          <a:ext cx="0" cy="0"/>
          <a:chOff x="0" y="0"/>
          <a:chExt cx="0" cy="0"/>
        </a:xfrm>
      </p:grpSpPr>
      <p:grpSp>
        <p:nvGrpSpPr>
          <p:cNvPr id="5" name="组合 4"/>
          <p:cNvGrpSpPr/>
          <p:nvPr userDrawn="1"/>
        </p:nvGrpSpPr>
        <p:grpSpPr>
          <a:xfrm>
            <a:off x="862816" y="801039"/>
            <a:ext cx="1897748" cy="1892758"/>
            <a:chOff x="2328918" y="1577773"/>
            <a:chExt cx="4245990" cy="4234827"/>
          </a:xfrm>
        </p:grpSpPr>
        <p:sp>
          <p:nvSpPr>
            <p:cNvPr id="2" name="椭圆 1"/>
            <p:cNvSpPr/>
            <p:nvPr userDrawn="1"/>
          </p:nvSpPr>
          <p:spPr>
            <a:xfrm>
              <a:off x="2328918" y="1758126"/>
              <a:ext cx="3971604"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 name="椭圆 2"/>
            <p:cNvSpPr/>
            <p:nvPr userDrawn="1"/>
          </p:nvSpPr>
          <p:spPr>
            <a:xfrm>
              <a:off x="2603304" y="1840995"/>
              <a:ext cx="3971604"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椭圆 3"/>
            <p:cNvSpPr/>
            <p:nvPr userDrawn="1"/>
          </p:nvSpPr>
          <p:spPr>
            <a:xfrm>
              <a:off x="2472780" y="1577773"/>
              <a:ext cx="3971606" cy="3971605"/>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8" name="文本占位符 17"/>
          <p:cNvSpPr>
            <a:spLocks noGrp="1"/>
          </p:cNvSpPr>
          <p:nvPr>
            <p:ph type="body" sz="quarter" idx="10" hasCustomPrompt="1"/>
          </p:nvPr>
        </p:nvSpPr>
        <p:spPr>
          <a:xfrm>
            <a:off x="3307442" y="939383"/>
            <a:ext cx="1877437" cy="1006429"/>
          </a:xfrm>
          <a:prstGeom prst="rect">
            <a:avLst/>
          </a:prstGeom>
          <a:noFill/>
        </p:spPr>
        <p:txBody>
          <a:bodyPr wrap="none" rtlCol="0">
            <a:spAutoFit/>
          </a:bodyPr>
          <a:lstStyle>
            <a:lvl1pPr marL="0" indent="0">
              <a:buNone/>
              <a:defRPr lang="zh-CN" altLang="en-US" sz="6600" b="1"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zh-CN" altLang="en-US" dirty="0"/>
              <a:t>目录</a:t>
            </a:r>
          </a:p>
        </p:txBody>
      </p:sp>
      <p:sp>
        <p:nvSpPr>
          <p:cNvPr id="19" name="文本占位符 17"/>
          <p:cNvSpPr>
            <a:spLocks noGrp="1"/>
          </p:cNvSpPr>
          <p:nvPr>
            <p:ph type="body" sz="quarter" idx="11" hasCustomPrompt="1"/>
          </p:nvPr>
        </p:nvSpPr>
        <p:spPr>
          <a:xfrm>
            <a:off x="3307442" y="1971868"/>
            <a:ext cx="2337884" cy="646331"/>
          </a:xfrm>
          <a:prstGeom prst="rect">
            <a:avLst/>
          </a:prstGeom>
          <a:noFill/>
        </p:spPr>
        <p:txBody>
          <a:bodyPr wrap="none" rtlCol="0">
            <a:spAutoFit/>
          </a:bodyPr>
          <a:lstStyle>
            <a:lvl1pPr marL="0" indent="0">
              <a:buNone/>
              <a:defRPr lang="zh-CN" altLang="en-US" sz="4000" b="1" baseline="0"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en-US" altLang="zh-CN" dirty="0"/>
              <a:t>Add Text</a:t>
            </a:r>
          </a:p>
        </p:txBody>
      </p:sp>
      <p:sp>
        <p:nvSpPr>
          <p:cNvPr id="21" name="文本占位符 20"/>
          <p:cNvSpPr>
            <a:spLocks noGrp="1"/>
          </p:cNvSpPr>
          <p:nvPr>
            <p:ph type="body" sz="quarter" idx="12" hasCustomPrompt="1"/>
          </p:nvPr>
        </p:nvSpPr>
        <p:spPr>
          <a:xfrm>
            <a:off x="862816"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2" name="文本占位符 20"/>
          <p:cNvSpPr>
            <a:spLocks noGrp="1"/>
          </p:cNvSpPr>
          <p:nvPr>
            <p:ph type="body" sz="quarter" idx="13" hasCustomPrompt="1"/>
          </p:nvPr>
        </p:nvSpPr>
        <p:spPr>
          <a:xfrm>
            <a:off x="4461363"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3" name="文本占位符 20"/>
          <p:cNvSpPr>
            <a:spLocks noGrp="1"/>
          </p:cNvSpPr>
          <p:nvPr>
            <p:ph type="body" sz="quarter" idx="14" hasCustomPrompt="1"/>
          </p:nvPr>
        </p:nvSpPr>
        <p:spPr>
          <a:xfrm>
            <a:off x="8059910"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4" name="文本占位符 20"/>
          <p:cNvSpPr>
            <a:spLocks noGrp="1"/>
          </p:cNvSpPr>
          <p:nvPr>
            <p:ph type="body" sz="quarter" idx="15" hasCustomPrompt="1"/>
          </p:nvPr>
        </p:nvSpPr>
        <p:spPr>
          <a:xfrm>
            <a:off x="862816"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5" name="文本占位符 20"/>
          <p:cNvSpPr>
            <a:spLocks noGrp="1"/>
          </p:cNvSpPr>
          <p:nvPr>
            <p:ph type="body" sz="quarter" idx="16" hasCustomPrompt="1"/>
          </p:nvPr>
        </p:nvSpPr>
        <p:spPr>
          <a:xfrm>
            <a:off x="4461363"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30" name="文本占位符 29"/>
          <p:cNvSpPr>
            <a:spLocks noGrp="1"/>
          </p:cNvSpPr>
          <p:nvPr>
            <p:ph type="body" sz="quarter" idx="18" hasCustomPrompt="1"/>
          </p:nvPr>
        </p:nvSpPr>
        <p:spPr>
          <a:xfrm>
            <a:off x="2092995" y="3791463"/>
            <a:ext cx="2160000"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4" name="文本占位符 29"/>
          <p:cNvSpPr>
            <a:spLocks noGrp="1"/>
          </p:cNvSpPr>
          <p:nvPr>
            <p:ph type="body" sz="quarter" idx="19" hasCustomPrompt="1"/>
          </p:nvPr>
        </p:nvSpPr>
        <p:spPr>
          <a:xfrm>
            <a:off x="2092995" y="3369683"/>
            <a:ext cx="2160000"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5" name="文本占位符 29"/>
          <p:cNvSpPr>
            <a:spLocks noGrp="1"/>
          </p:cNvSpPr>
          <p:nvPr>
            <p:ph type="body" sz="quarter" idx="20" hasCustomPrompt="1"/>
          </p:nvPr>
        </p:nvSpPr>
        <p:spPr>
          <a:xfrm>
            <a:off x="5668513" y="3791463"/>
            <a:ext cx="2160000"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6" name="文本占位符 29"/>
          <p:cNvSpPr>
            <a:spLocks noGrp="1"/>
          </p:cNvSpPr>
          <p:nvPr>
            <p:ph type="body" sz="quarter" idx="21" hasCustomPrompt="1"/>
          </p:nvPr>
        </p:nvSpPr>
        <p:spPr>
          <a:xfrm>
            <a:off x="5668513" y="3369683"/>
            <a:ext cx="2160000"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7" name="文本占位符 29"/>
          <p:cNvSpPr>
            <a:spLocks noGrp="1"/>
          </p:cNvSpPr>
          <p:nvPr>
            <p:ph type="body" sz="quarter" idx="22" hasCustomPrompt="1"/>
          </p:nvPr>
        </p:nvSpPr>
        <p:spPr>
          <a:xfrm>
            <a:off x="9290089" y="3791463"/>
            <a:ext cx="2160000"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8" name="文本占位符 29"/>
          <p:cNvSpPr>
            <a:spLocks noGrp="1"/>
          </p:cNvSpPr>
          <p:nvPr>
            <p:ph type="body" sz="quarter" idx="23" hasCustomPrompt="1"/>
          </p:nvPr>
        </p:nvSpPr>
        <p:spPr>
          <a:xfrm>
            <a:off x="9290089" y="3369683"/>
            <a:ext cx="2160000"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9" name="文本占位符 29"/>
          <p:cNvSpPr>
            <a:spLocks noGrp="1"/>
          </p:cNvSpPr>
          <p:nvPr>
            <p:ph type="body" sz="quarter" idx="24" hasCustomPrompt="1"/>
          </p:nvPr>
        </p:nvSpPr>
        <p:spPr>
          <a:xfrm>
            <a:off x="2092995" y="5204005"/>
            <a:ext cx="2160000"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0" name="文本占位符 29"/>
          <p:cNvSpPr>
            <a:spLocks noGrp="1"/>
          </p:cNvSpPr>
          <p:nvPr>
            <p:ph type="body" sz="quarter" idx="25" hasCustomPrompt="1"/>
          </p:nvPr>
        </p:nvSpPr>
        <p:spPr>
          <a:xfrm>
            <a:off x="2092995" y="4782225"/>
            <a:ext cx="2160000"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41" name="文本占位符 29"/>
          <p:cNvSpPr>
            <a:spLocks noGrp="1"/>
          </p:cNvSpPr>
          <p:nvPr>
            <p:ph type="body" sz="quarter" idx="26" hasCustomPrompt="1"/>
          </p:nvPr>
        </p:nvSpPr>
        <p:spPr>
          <a:xfrm>
            <a:off x="5668513" y="5204005"/>
            <a:ext cx="2160000"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2" name="文本占位符 29"/>
          <p:cNvSpPr>
            <a:spLocks noGrp="1"/>
          </p:cNvSpPr>
          <p:nvPr>
            <p:ph type="body" sz="quarter" idx="27" hasCustomPrompt="1"/>
          </p:nvPr>
        </p:nvSpPr>
        <p:spPr>
          <a:xfrm>
            <a:off x="5668513" y="4782225"/>
            <a:ext cx="2160000"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Add text</a:t>
            </a:r>
          </a:p>
        </p:txBody>
      </p:sp>
    </p:spTree>
    <p:extLst>
      <p:ext uri="{BB962C8B-B14F-4D97-AF65-F5344CB8AC3E}">
        <p14:creationId xmlns:p14="http://schemas.microsoft.com/office/powerpoint/2010/main" val="11873062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六项目录">
    <p:bg>
      <p:bgPr>
        <a:solidFill>
          <a:schemeClr val="accent4"/>
        </a:solidFill>
        <a:effectLst/>
      </p:bgPr>
    </p:bg>
    <p:spTree>
      <p:nvGrpSpPr>
        <p:cNvPr id="1" name=""/>
        <p:cNvGrpSpPr/>
        <p:nvPr/>
      </p:nvGrpSpPr>
      <p:grpSpPr>
        <a:xfrm>
          <a:off x="0" y="0"/>
          <a:ext cx="0" cy="0"/>
          <a:chOff x="0" y="0"/>
          <a:chExt cx="0" cy="0"/>
        </a:xfrm>
      </p:grpSpPr>
      <p:grpSp>
        <p:nvGrpSpPr>
          <p:cNvPr id="5" name="组合 4"/>
          <p:cNvGrpSpPr/>
          <p:nvPr userDrawn="1"/>
        </p:nvGrpSpPr>
        <p:grpSpPr>
          <a:xfrm>
            <a:off x="862816" y="801039"/>
            <a:ext cx="1897748" cy="1892758"/>
            <a:chOff x="2328918" y="1577773"/>
            <a:chExt cx="4245990" cy="4234827"/>
          </a:xfrm>
        </p:grpSpPr>
        <p:sp>
          <p:nvSpPr>
            <p:cNvPr id="2" name="椭圆 1"/>
            <p:cNvSpPr/>
            <p:nvPr userDrawn="1"/>
          </p:nvSpPr>
          <p:spPr>
            <a:xfrm>
              <a:off x="2328918" y="1758126"/>
              <a:ext cx="3971604"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 name="椭圆 2"/>
            <p:cNvSpPr/>
            <p:nvPr userDrawn="1"/>
          </p:nvSpPr>
          <p:spPr>
            <a:xfrm>
              <a:off x="2603304" y="1840995"/>
              <a:ext cx="3971604"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椭圆 3"/>
            <p:cNvSpPr/>
            <p:nvPr userDrawn="1"/>
          </p:nvSpPr>
          <p:spPr>
            <a:xfrm>
              <a:off x="2472780" y="1577773"/>
              <a:ext cx="3971606" cy="3971605"/>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8" name="文本占位符 17"/>
          <p:cNvSpPr>
            <a:spLocks noGrp="1"/>
          </p:cNvSpPr>
          <p:nvPr>
            <p:ph type="body" sz="quarter" idx="10" hasCustomPrompt="1"/>
          </p:nvPr>
        </p:nvSpPr>
        <p:spPr>
          <a:xfrm>
            <a:off x="3307442" y="939383"/>
            <a:ext cx="1877437" cy="1006429"/>
          </a:xfrm>
          <a:prstGeom prst="rect">
            <a:avLst/>
          </a:prstGeom>
          <a:noFill/>
        </p:spPr>
        <p:txBody>
          <a:bodyPr wrap="none" rtlCol="0">
            <a:spAutoFit/>
          </a:bodyPr>
          <a:lstStyle>
            <a:lvl1pPr marL="0" indent="0">
              <a:buNone/>
              <a:defRPr lang="zh-CN" altLang="en-US" sz="6600" b="1"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zh-CN" altLang="en-US" dirty="0"/>
              <a:t>目录</a:t>
            </a:r>
          </a:p>
        </p:txBody>
      </p:sp>
      <p:sp>
        <p:nvSpPr>
          <p:cNvPr id="19" name="文本占位符 17"/>
          <p:cNvSpPr>
            <a:spLocks noGrp="1"/>
          </p:cNvSpPr>
          <p:nvPr>
            <p:ph type="body" sz="quarter" idx="11" hasCustomPrompt="1"/>
          </p:nvPr>
        </p:nvSpPr>
        <p:spPr>
          <a:xfrm>
            <a:off x="3307442" y="1971868"/>
            <a:ext cx="2337884" cy="646331"/>
          </a:xfrm>
          <a:prstGeom prst="rect">
            <a:avLst/>
          </a:prstGeom>
          <a:noFill/>
        </p:spPr>
        <p:txBody>
          <a:bodyPr wrap="none" rtlCol="0">
            <a:spAutoFit/>
          </a:bodyPr>
          <a:lstStyle>
            <a:lvl1pPr marL="0" indent="0">
              <a:buNone/>
              <a:defRPr lang="zh-CN" altLang="en-US" sz="4000" b="1" baseline="0"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en-US" altLang="zh-CN" dirty="0"/>
              <a:t>Add Text</a:t>
            </a:r>
          </a:p>
        </p:txBody>
      </p:sp>
      <p:sp>
        <p:nvSpPr>
          <p:cNvPr id="21" name="文本占位符 20"/>
          <p:cNvSpPr>
            <a:spLocks noGrp="1"/>
          </p:cNvSpPr>
          <p:nvPr>
            <p:ph type="body" sz="quarter" idx="12" hasCustomPrompt="1"/>
          </p:nvPr>
        </p:nvSpPr>
        <p:spPr>
          <a:xfrm>
            <a:off x="862816"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2" name="文本占位符 20"/>
          <p:cNvSpPr>
            <a:spLocks noGrp="1"/>
          </p:cNvSpPr>
          <p:nvPr>
            <p:ph type="body" sz="quarter" idx="13" hasCustomPrompt="1"/>
          </p:nvPr>
        </p:nvSpPr>
        <p:spPr>
          <a:xfrm>
            <a:off x="4461363"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3" name="文本占位符 20"/>
          <p:cNvSpPr>
            <a:spLocks noGrp="1"/>
          </p:cNvSpPr>
          <p:nvPr>
            <p:ph type="body" sz="quarter" idx="14" hasCustomPrompt="1"/>
          </p:nvPr>
        </p:nvSpPr>
        <p:spPr>
          <a:xfrm>
            <a:off x="8059910"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4" name="文本占位符 20"/>
          <p:cNvSpPr>
            <a:spLocks noGrp="1"/>
          </p:cNvSpPr>
          <p:nvPr>
            <p:ph type="body" sz="quarter" idx="15" hasCustomPrompt="1"/>
          </p:nvPr>
        </p:nvSpPr>
        <p:spPr>
          <a:xfrm>
            <a:off x="862816"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5" name="文本占位符 20"/>
          <p:cNvSpPr>
            <a:spLocks noGrp="1"/>
          </p:cNvSpPr>
          <p:nvPr>
            <p:ph type="body" sz="quarter" idx="16" hasCustomPrompt="1"/>
          </p:nvPr>
        </p:nvSpPr>
        <p:spPr>
          <a:xfrm>
            <a:off x="4461363"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6" name="文本占位符 20"/>
          <p:cNvSpPr>
            <a:spLocks noGrp="1"/>
          </p:cNvSpPr>
          <p:nvPr>
            <p:ph type="body" sz="quarter" idx="17" hasCustomPrompt="1"/>
          </p:nvPr>
        </p:nvSpPr>
        <p:spPr>
          <a:xfrm>
            <a:off x="8059910"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30" name="文本占位符 29"/>
          <p:cNvSpPr>
            <a:spLocks noGrp="1"/>
          </p:cNvSpPr>
          <p:nvPr>
            <p:ph type="body" sz="quarter" idx="18" hasCustomPrompt="1"/>
          </p:nvPr>
        </p:nvSpPr>
        <p:spPr>
          <a:xfrm>
            <a:off x="2092995" y="3791463"/>
            <a:ext cx="2160000"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4" name="文本占位符 29"/>
          <p:cNvSpPr>
            <a:spLocks noGrp="1"/>
          </p:cNvSpPr>
          <p:nvPr>
            <p:ph type="body" sz="quarter" idx="19" hasCustomPrompt="1"/>
          </p:nvPr>
        </p:nvSpPr>
        <p:spPr>
          <a:xfrm>
            <a:off x="2092995" y="3369683"/>
            <a:ext cx="2160000"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5" name="文本占位符 29"/>
          <p:cNvSpPr>
            <a:spLocks noGrp="1"/>
          </p:cNvSpPr>
          <p:nvPr>
            <p:ph type="body" sz="quarter" idx="20" hasCustomPrompt="1"/>
          </p:nvPr>
        </p:nvSpPr>
        <p:spPr>
          <a:xfrm>
            <a:off x="5668513" y="3791463"/>
            <a:ext cx="2160000"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6" name="文本占位符 29"/>
          <p:cNvSpPr>
            <a:spLocks noGrp="1"/>
          </p:cNvSpPr>
          <p:nvPr>
            <p:ph type="body" sz="quarter" idx="21" hasCustomPrompt="1"/>
          </p:nvPr>
        </p:nvSpPr>
        <p:spPr>
          <a:xfrm>
            <a:off x="5668513" y="3369683"/>
            <a:ext cx="2160000"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7" name="文本占位符 29"/>
          <p:cNvSpPr>
            <a:spLocks noGrp="1"/>
          </p:cNvSpPr>
          <p:nvPr>
            <p:ph type="body" sz="quarter" idx="22" hasCustomPrompt="1"/>
          </p:nvPr>
        </p:nvSpPr>
        <p:spPr>
          <a:xfrm>
            <a:off x="9290089" y="3791463"/>
            <a:ext cx="2160000"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8" name="文本占位符 29"/>
          <p:cNvSpPr>
            <a:spLocks noGrp="1"/>
          </p:cNvSpPr>
          <p:nvPr>
            <p:ph type="body" sz="quarter" idx="23" hasCustomPrompt="1"/>
          </p:nvPr>
        </p:nvSpPr>
        <p:spPr>
          <a:xfrm>
            <a:off x="9290089" y="3369683"/>
            <a:ext cx="2160000"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9" name="文本占位符 29"/>
          <p:cNvSpPr>
            <a:spLocks noGrp="1"/>
          </p:cNvSpPr>
          <p:nvPr>
            <p:ph type="body" sz="quarter" idx="24" hasCustomPrompt="1"/>
          </p:nvPr>
        </p:nvSpPr>
        <p:spPr>
          <a:xfrm>
            <a:off x="2092995" y="5204005"/>
            <a:ext cx="2160000"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0" name="文本占位符 29"/>
          <p:cNvSpPr>
            <a:spLocks noGrp="1"/>
          </p:cNvSpPr>
          <p:nvPr>
            <p:ph type="body" sz="quarter" idx="25" hasCustomPrompt="1"/>
          </p:nvPr>
        </p:nvSpPr>
        <p:spPr>
          <a:xfrm>
            <a:off x="2092995" y="4782225"/>
            <a:ext cx="2160000"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41" name="文本占位符 29"/>
          <p:cNvSpPr>
            <a:spLocks noGrp="1"/>
          </p:cNvSpPr>
          <p:nvPr>
            <p:ph type="body" sz="quarter" idx="26" hasCustomPrompt="1"/>
          </p:nvPr>
        </p:nvSpPr>
        <p:spPr>
          <a:xfrm>
            <a:off x="5668513" y="5204005"/>
            <a:ext cx="2160000"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2" name="文本占位符 29"/>
          <p:cNvSpPr>
            <a:spLocks noGrp="1"/>
          </p:cNvSpPr>
          <p:nvPr>
            <p:ph type="body" sz="quarter" idx="27" hasCustomPrompt="1"/>
          </p:nvPr>
        </p:nvSpPr>
        <p:spPr>
          <a:xfrm>
            <a:off x="5668513" y="4782225"/>
            <a:ext cx="2160000"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43" name="文本占位符 29"/>
          <p:cNvSpPr>
            <a:spLocks noGrp="1"/>
          </p:cNvSpPr>
          <p:nvPr>
            <p:ph type="body" sz="quarter" idx="28" hasCustomPrompt="1"/>
          </p:nvPr>
        </p:nvSpPr>
        <p:spPr>
          <a:xfrm>
            <a:off x="9290089" y="5204005"/>
            <a:ext cx="2160000"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4" name="文本占位符 29"/>
          <p:cNvSpPr>
            <a:spLocks noGrp="1"/>
          </p:cNvSpPr>
          <p:nvPr>
            <p:ph type="body" sz="quarter" idx="29" hasCustomPrompt="1"/>
          </p:nvPr>
        </p:nvSpPr>
        <p:spPr>
          <a:xfrm>
            <a:off x="9290089" y="4782225"/>
            <a:ext cx="2160000"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Add text</a:t>
            </a:r>
          </a:p>
        </p:txBody>
      </p:sp>
    </p:spTree>
    <p:extLst>
      <p:ext uri="{BB962C8B-B14F-4D97-AF65-F5344CB8AC3E}">
        <p14:creationId xmlns:p14="http://schemas.microsoft.com/office/powerpoint/2010/main" val="38311502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8080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封面页">
    <p:spTree>
      <p:nvGrpSpPr>
        <p:cNvPr id="1" name=""/>
        <p:cNvGrpSpPr/>
        <p:nvPr/>
      </p:nvGrpSpPr>
      <p:grpSpPr>
        <a:xfrm>
          <a:off x="0" y="0"/>
          <a:ext cx="0" cy="0"/>
          <a:chOff x="0" y="0"/>
          <a:chExt cx="0" cy="0"/>
        </a:xfrm>
      </p:grpSpPr>
      <p:grpSp>
        <p:nvGrpSpPr>
          <p:cNvPr id="99" name="组合 98"/>
          <p:cNvGrpSpPr/>
          <p:nvPr userDrawn="1"/>
        </p:nvGrpSpPr>
        <p:grpSpPr>
          <a:xfrm>
            <a:off x="1180541" y="726122"/>
            <a:ext cx="6557868" cy="5086478"/>
            <a:chOff x="1180541" y="726122"/>
            <a:chExt cx="6557868" cy="5086478"/>
          </a:xfrm>
        </p:grpSpPr>
        <p:grpSp>
          <p:nvGrpSpPr>
            <p:cNvPr id="3" name="组合 2"/>
            <p:cNvGrpSpPr/>
            <p:nvPr/>
          </p:nvGrpSpPr>
          <p:grpSpPr>
            <a:xfrm>
              <a:off x="2181379" y="1621679"/>
              <a:ext cx="880776" cy="748079"/>
              <a:chOff x="3501778" y="1348073"/>
              <a:chExt cx="974202" cy="827430"/>
            </a:xfrm>
            <a:solidFill>
              <a:schemeClr val="accent2"/>
            </a:solidFill>
          </p:grpSpPr>
          <p:sp>
            <p:nvSpPr>
              <p:cNvPr id="20"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1"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2"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3"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4"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5"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6"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7"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8"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9"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0"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1"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2"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3"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4"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4" name="组合 3"/>
            <p:cNvGrpSpPr>
              <a:grpSpLocks noChangeAspect="1"/>
            </p:cNvGrpSpPr>
            <p:nvPr/>
          </p:nvGrpSpPr>
          <p:grpSpPr>
            <a:xfrm rot="17766877">
              <a:off x="1373365" y="1970928"/>
              <a:ext cx="1040545" cy="1426193"/>
              <a:chOff x="2869665" y="2321667"/>
              <a:chExt cx="3448984" cy="4727255"/>
            </a:xfrm>
            <a:solidFill>
              <a:schemeClr val="accent1"/>
            </a:solidFill>
          </p:grpSpPr>
          <p:sp>
            <p:nvSpPr>
              <p:cNvPr id="9"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0"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1"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2"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3"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4"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5"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6"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7"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8"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9"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5" name="Group 26"/>
            <p:cNvGrpSpPr>
              <a:grpSpLocks noChangeAspect="1"/>
            </p:cNvGrpSpPr>
            <p:nvPr/>
          </p:nvGrpSpPr>
          <p:grpSpPr bwMode="auto">
            <a:xfrm rot="20456619">
              <a:off x="3541704" y="726122"/>
              <a:ext cx="296669" cy="927398"/>
              <a:chOff x="-731" y="-627"/>
              <a:chExt cx="365" cy="1141"/>
            </a:xfrm>
            <a:solidFill>
              <a:schemeClr val="accent4"/>
            </a:solidFill>
          </p:grpSpPr>
          <p:sp>
            <p:nvSpPr>
              <p:cNvPr id="7"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6" name="Freeform 111"/>
            <p:cNvSpPr>
              <a:spLocks noChangeAspect="1" noEditPoints="1"/>
            </p:cNvSpPr>
            <p:nvPr/>
          </p:nvSpPr>
          <p:spPr bwMode="auto">
            <a:xfrm rot="19270136">
              <a:off x="2960448" y="973460"/>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35" name="Group 158"/>
            <p:cNvGrpSpPr>
              <a:grpSpLocks noChangeAspect="1"/>
            </p:cNvGrpSpPr>
            <p:nvPr userDrawn="1"/>
          </p:nvGrpSpPr>
          <p:grpSpPr bwMode="auto">
            <a:xfrm>
              <a:off x="4053189" y="731331"/>
              <a:ext cx="845722" cy="846129"/>
              <a:chOff x="1651" y="-118"/>
              <a:chExt cx="2077" cy="2078"/>
            </a:xfrm>
            <a:solidFill>
              <a:schemeClr val="accent4"/>
            </a:solidFill>
          </p:grpSpPr>
          <p:sp>
            <p:nvSpPr>
              <p:cNvPr id="36" name="Freeform 160"/>
              <p:cNvSpPr>
                <a:spLocks noEditPoints="1"/>
              </p:cNvSpPr>
              <p:nvPr/>
            </p:nvSpPr>
            <p:spPr bwMode="auto">
              <a:xfrm>
                <a:off x="1651" y="-118"/>
                <a:ext cx="2077" cy="2078"/>
              </a:xfrm>
              <a:custGeom>
                <a:avLst/>
                <a:gdLst>
                  <a:gd name="T0" fmla="*/ 0 w 2456"/>
                  <a:gd name="T1" fmla="*/ 2454 h 2454"/>
                  <a:gd name="T2" fmla="*/ 0 w 2456"/>
                  <a:gd name="T3" fmla="*/ 2433 h 2454"/>
                  <a:gd name="T4" fmla="*/ 0 w 2456"/>
                  <a:gd name="T5" fmla="*/ 107 h 2454"/>
                  <a:gd name="T6" fmla="*/ 79 w 2456"/>
                  <a:gd name="T7" fmla="*/ 2 h 2454"/>
                  <a:gd name="T8" fmla="*/ 104 w 2456"/>
                  <a:gd name="T9" fmla="*/ 0 h 2454"/>
                  <a:gd name="T10" fmla="*/ 1430 w 2456"/>
                  <a:gd name="T11" fmla="*/ 0 h 2454"/>
                  <a:gd name="T12" fmla="*/ 1535 w 2456"/>
                  <a:gd name="T13" fmla="*/ 105 h 2454"/>
                  <a:gd name="T14" fmla="*/ 1535 w 2456"/>
                  <a:gd name="T15" fmla="*/ 587 h 2454"/>
                  <a:gd name="T16" fmla="*/ 1535 w 2456"/>
                  <a:gd name="T17" fmla="*/ 614 h 2454"/>
                  <a:gd name="T18" fmla="*/ 1562 w 2456"/>
                  <a:gd name="T19" fmla="*/ 614 h 2454"/>
                  <a:gd name="T20" fmla="*/ 2348 w 2456"/>
                  <a:gd name="T21" fmla="*/ 614 h 2454"/>
                  <a:gd name="T22" fmla="*/ 2454 w 2456"/>
                  <a:gd name="T23" fmla="*/ 693 h 2454"/>
                  <a:gd name="T24" fmla="*/ 2456 w 2456"/>
                  <a:gd name="T25" fmla="*/ 715 h 2454"/>
                  <a:gd name="T26" fmla="*/ 2456 w 2456"/>
                  <a:gd name="T27" fmla="*/ 2439 h 2454"/>
                  <a:gd name="T28" fmla="*/ 2456 w 2456"/>
                  <a:gd name="T29" fmla="*/ 2454 h 2454"/>
                  <a:gd name="T30" fmla="*/ 0 w 2456"/>
                  <a:gd name="T31" fmla="*/ 2454 h 2454"/>
                  <a:gd name="T32" fmla="*/ 1329 w 2456"/>
                  <a:gd name="T33" fmla="*/ 204 h 2454"/>
                  <a:gd name="T34" fmla="*/ 1304 w 2456"/>
                  <a:gd name="T35" fmla="*/ 204 h 2454"/>
                  <a:gd name="T36" fmla="*/ 230 w 2456"/>
                  <a:gd name="T37" fmla="*/ 204 h 2454"/>
                  <a:gd name="T38" fmla="*/ 205 w 2456"/>
                  <a:gd name="T39" fmla="*/ 231 h 2454"/>
                  <a:gd name="T40" fmla="*/ 205 w 2456"/>
                  <a:gd name="T41" fmla="*/ 907 h 2454"/>
                  <a:gd name="T42" fmla="*/ 204 w 2456"/>
                  <a:gd name="T43" fmla="*/ 2227 h 2454"/>
                  <a:gd name="T44" fmla="*/ 229 w 2456"/>
                  <a:gd name="T45" fmla="*/ 2251 h 2454"/>
                  <a:gd name="T46" fmla="*/ 489 w 2456"/>
                  <a:gd name="T47" fmla="*/ 2251 h 2454"/>
                  <a:gd name="T48" fmla="*/ 512 w 2456"/>
                  <a:gd name="T49" fmla="*/ 2228 h 2454"/>
                  <a:gd name="T50" fmla="*/ 511 w 2456"/>
                  <a:gd name="T51" fmla="*/ 1764 h 2454"/>
                  <a:gd name="T52" fmla="*/ 535 w 2456"/>
                  <a:gd name="T53" fmla="*/ 1739 h 2454"/>
                  <a:gd name="T54" fmla="*/ 999 w 2456"/>
                  <a:gd name="T55" fmla="*/ 1739 h 2454"/>
                  <a:gd name="T56" fmla="*/ 1024 w 2456"/>
                  <a:gd name="T57" fmla="*/ 1764 h 2454"/>
                  <a:gd name="T58" fmla="*/ 1023 w 2456"/>
                  <a:gd name="T59" fmla="*/ 2230 h 2454"/>
                  <a:gd name="T60" fmla="*/ 1044 w 2456"/>
                  <a:gd name="T61" fmla="*/ 2251 h 2454"/>
                  <a:gd name="T62" fmla="*/ 1310 w 2456"/>
                  <a:gd name="T63" fmla="*/ 2251 h 2454"/>
                  <a:gd name="T64" fmla="*/ 1329 w 2456"/>
                  <a:gd name="T65" fmla="*/ 2249 h 2454"/>
                  <a:gd name="T66" fmla="*/ 1329 w 2456"/>
                  <a:gd name="T67" fmla="*/ 204 h 2454"/>
                  <a:gd name="T68" fmla="*/ 1536 w 2456"/>
                  <a:gd name="T69" fmla="*/ 2250 h 2454"/>
                  <a:gd name="T70" fmla="*/ 1557 w 2456"/>
                  <a:gd name="T71" fmla="*/ 2251 h 2454"/>
                  <a:gd name="T72" fmla="*/ 2229 w 2456"/>
                  <a:gd name="T73" fmla="*/ 2251 h 2454"/>
                  <a:gd name="T74" fmla="*/ 2252 w 2456"/>
                  <a:gd name="T75" fmla="*/ 2229 h 2454"/>
                  <a:gd name="T76" fmla="*/ 2252 w 2456"/>
                  <a:gd name="T77" fmla="*/ 841 h 2454"/>
                  <a:gd name="T78" fmla="*/ 2228 w 2456"/>
                  <a:gd name="T79" fmla="*/ 818 h 2454"/>
                  <a:gd name="T80" fmla="*/ 1558 w 2456"/>
                  <a:gd name="T81" fmla="*/ 819 h 2454"/>
                  <a:gd name="T82" fmla="*/ 1536 w 2456"/>
                  <a:gd name="T83" fmla="*/ 819 h 2454"/>
                  <a:gd name="T84" fmla="*/ 1536 w 2456"/>
                  <a:gd name="T85" fmla="*/ 2250 h 2454"/>
                  <a:gd name="T86" fmla="*/ 615 w 2456"/>
                  <a:gd name="T87" fmla="*/ 2249 h 2454"/>
                  <a:gd name="T88" fmla="*/ 919 w 2456"/>
                  <a:gd name="T89" fmla="*/ 2249 h 2454"/>
                  <a:gd name="T90" fmla="*/ 919 w 2456"/>
                  <a:gd name="T91" fmla="*/ 1843 h 2454"/>
                  <a:gd name="T92" fmla="*/ 615 w 2456"/>
                  <a:gd name="T93" fmla="*/ 1843 h 2454"/>
                  <a:gd name="T94" fmla="*/ 615 w 2456"/>
                  <a:gd name="T95" fmla="*/ 2249 h 2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56" h="2454">
                    <a:moveTo>
                      <a:pt x="0" y="2454"/>
                    </a:moveTo>
                    <a:cubicBezTo>
                      <a:pt x="0" y="2446"/>
                      <a:pt x="0" y="2439"/>
                      <a:pt x="0" y="2433"/>
                    </a:cubicBezTo>
                    <a:cubicBezTo>
                      <a:pt x="0" y="1657"/>
                      <a:pt x="0" y="882"/>
                      <a:pt x="0" y="107"/>
                    </a:cubicBezTo>
                    <a:cubicBezTo>
                      <a:pt x="0" y="49"/>
                      <a:pt x="27" y="13"/>
                      <a:pt x="79" y="2"/>
                    </a:cubicBezTo>
                    <a:cubicBezTo>
                      <a:pt x="87" y="0"/>
                      <a:pt x="96" y="0"/>
                      <a:pt x="104" y="0"/>
                    </a:cubicBezTo>
                    <a:cubicBezTo>
                      <a:pt x="546" y="0"/>
                      <a:pt x="988" y="0"/>
                      <a:pt x="1430" y="0"/>
                    </a:cubicBezTo>
                    <a:cubicBezTo>
                      <a:pt x="1495" y="0"/>
                      <a:pt x="1535" y="39"/>
                      <a:pt x="1535" y="105"/>
                    </a:cubicBezTo>
                    <a:cubicBezTo>
                      <a:pt x="1536" y="265"/>
                      <a:pt x="1535" y="426"/>
                      <a:pt x="1535" y="587"/>
                    </a:cubicBezTo>
                    <a:cubicBezTo>
                      <a:pt x="1535" y="594"/>
                      <a:pt x="1535" y="602"/>
                      <a:pt x="1535" y="614"/>
                    </a:cubicBezTo>
                    <a:cubicBezTo>
                      <a:pt x="1545" y="614"/>
                      <a:pt x="1553" y="614"/>
                      <a:pt x="1562" y="614"/>
                    </a:cubicBezTo>
                    <a:cubicBezTo>
                      <a:pt x="1824" y="614"/>
                      <a:pt x="2086" y="614"/>
                      <a:pt x="2348" y="614"/>
                    </a:cubicBezTo>
                    <a:cubicBezTo>
                      <a:pt x="2407" y="614"/>
                      <a:pt x="2443" y="641"/>
                      <a:pt x="2454" y="693"/>
                    </a:cubicBezTo>
                    <a:cubicBezTo>
                      <a:pt x="2456" y="700"/>
                      <a:pt x="2456" y="707"/>
                      <a:pt x="2456" y="715"/>
                    </a:cubicBezTo>
                    <a:cubicBezTo>
                      <a:pt x="2456" y="1289"/>
                      <a:pt x="2456" y="1864"/>
                      <a:pt x="2456" y="2439"/>
                    </a:cubicBezTo>
                    <a:cubicBezTo>
                      <a:pt x="2456" y="2443"/>
                      <a:pt x="2456" y="2448"/>
                      <a:pt x="2456" y="2454"/>
                    </a:cubicBezTo>
                    <a:cubicBezTo>
                      <a:pt x="1637" y="2454"/>
                      <a:pt x="820" y="2454"/>
                      <a:pt x="0" y="2454"/>
                    </a:cubicBezTo>
                    <a:close/>
                    <a:moveTo>
                      <a:pt x="1329" y="204"/>
                    </a:moveTo>
                    <a:cubicBezTo>
                      <a:pt x="1320" y="204"/>
                      <a:pt x="1312" y="204"/>
                      <a:pt x="1304" y="204"/>
                    </a:cubicBezTo>
                    <a:cubicBezTo>
                      <a:pt x="946" y="204"/>
                      <a:pt x="588" y="204"/>
                      <a:pt x="230" y="204"/>
                    </a:cubicBezTo>
                    <a:cubicBezTo>
                      <a:pt x="205" y="204"/>
                      <a:pt x="205" y="204"/>
                      <a:pt x="205" y="231"/>
                    </a:cubicBezTo>
                    <a:cubicBezTo>
                      <a:pt x="205" y="456"/>
                      <a:pt x="205" y="682"/>
                      <a:pt x="205" y="907"/>
                    </a:cubicBezTo>
                    <a:cubicBezTo>
                      <a:pt x="205" y="1347"/>
                      <a:pt x="205" y="1787"/>
                      <a:pt x="204" y="2227"/>
                    </a:cubicBezTo>
                    <a:cubicBezTo>
                      <a:pt x="204" y="2246"/>
                      <a:pt x="210" y="2251"/>
                      <a:pt x="229" y="2251"/>
                    </a:cubicBezTo>
                    <a:cubicBezTo>
                      <a:pt x="316" y="2250"/>
                      <a:pt x="402" y="2250"/>
                      <a:pt x="489" y="2251"/>
                    </a:cubicBezTo>
                    <a:cubicBezTo>
                      <a:pt x="508" y="2251"/>
                      <a:pt x="512" y="2246"/>
                      <a:pt x="512" y="2228"/>
                    </a:cubicBezTo>
                    <a:cubicBezTo>
                      <a:pt x="511" y="2073"/>
                      <a:pt x="512" y="1918"/>
                      <a:pt x="511" y="1764"/>
                    </a:cubicBezTo>
                    <a:cubicBezTo>
                      <a:pt x="511" y="1745"/>
                      <a:pt x="516" y="1739"/>
                      <a:pt x="535" y="1739"/>
                    </a:cubicBezTo>
                    <a:cubicBezTo>
                      <a:pt x="690" y="1740"/>
                      <a:pt x="845" y="1740"/>
                      <a:pt x="999" y="1739"/>
                    </a:cubicBezTo>
                    <a:cubicBezTo>
                      <a:pt x="1019" y="1739"/>
                      <a:pt x="1024" y="1745"/>
                      <a:pt x="1024" y="1764"/>
                    </a:cubicBezTo>
                    <a:cubicBezTo>
                      <a:pt x="1023" y="1919"/>
                      <a:pt x="1024" y="2074"/>
                      <a:pt x="1023" y="2230"/>
                    </a:cubicBezTo>
                    <a:cubicBezTo>
                      <a:pt x="1023" y="2246"/>
                      <a:pt x="1028" y="2251"/>
                      <a:pt x="1044" y="2251"/>
                    </a:cubicBezTo>
                    <a:cubicBezTo>
                      <a:pt x="1133" y="2250"/>
                      <a:pt x="1222" y="2251"/>
                      <a:pt x="1310" y="2251"/>
                    </a:cubicBezTo>
                    <a:cubicBezTo>
                      <a:pt x="1316" y="2251"/>
                      <a:pt x="1322" y="2250"/>
                      <a:pt x="1329" y="2249"/>
                    </a:cubicBezTo>
                    <a:cubicBezTo>
                      <a:pt x="1329" y="1568"/>
                      <a:pt x="1329" y="887"/>
                      <a:pt x="1329" y="204"/>
                    </a:cubicBezTo>
                    <a:close/>
                    <a:moveTo>
                      <a:pt x="1536" y="2250"/>
                    </a:moveTo>
                    <a:cubicBezTo>
                      <a:pt x="1544" y="2250"/>
                      <a:pt x="1551" y="2251"/>
                      <a:pt x="1557" y="2251"/>
                    </a:cubicBezTo>
                    <a:cubicBezTo>
                      <a:pt x="1781" y="2251"/>
                      <a:pt x="2005" y="2251"/>
                      <a:pt x="2229" y="2251"/>
                    </a:cubicBezTo>
                    <a:cubicBezTo>
                      <a:pt x="2246" y="2251"/>
                      <a:pt x="2252" y="2247"/>
                      <a:pt x="2252" y="2229"/>
                    </a:cubicBezTo>
                    <a:cubicBezTo>
                      <a:pt x="2251" y="1766"/>
                      <a:pt x="2251" y="1304"/>
                      <a:pt x="2252" y="841"/>
                    </a:cubicBezTo>
                    <a:cubicBezTo>
                      <a:pt x="2252" y="822"/>
                      <a:pt x="2246" y="818"/>
                      <a:pt x="2228" y="818"/>
                    </a:cubicBezTo>
                    <a:cubicBezTo>
                      <a:pt x="2005" y="819"/>
                      <a:pt x="1781" y="819"/>
                      <a:pt x="1558" y="819"/>
                    </a:cubicBezTo>
                    <a:cubicBezTo>
                      <a:pt x="1551" y="819"/>
                      <a:pt x="1544" y="819"/>
                      <a:pt x="1536" y="819"/>
                    </a:cubicBezTo>
                    <a:cubicBezTo>
                      <a:pt x="1536" y="1297"/>
                      <a:pt x="1536" y="1773"/>
                      <a:pt x="1536" y="2250"/>
                    </a:cubicBezTo>
                    <a:close/>
                    <a:moveTo>
                      <a:pt x="615" y="2249"/>
                    </a:moveTo>
                    <a:cubicBezTo>
                      <a:pt x="717" y="2249"/>
                      <a:pt x="818" y="2249"/>
                      <a:pt x="919" y="2249"/>
                    </a:cubicBezTo>
                    <a:cubicBezTo>
                      <a:pt x="919" y="2113"/>
                      <a:pt x="919" y="1978"/>
                      <a:pt x="919" y="1843"/>
                    </a:cubicBezTo>
                    <a:cubicBezTo>
                      <a:pt x="817" y="1843"/>
                      <a:pt x="716" y="1843"/>
                      <a:pt x="615" y="1843"/>
                    </a:cubicBezTo>
                    <a:cubicBezTo>
                      <a:pt x="615" y="1980"/>
                      <a:pt x="615" y="2114"/>
                      <a:pt x="615" y="2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7" name="Freeform 164"/>
              <p:cNvSpPr>
                <a:spLocks noEditPoints="1"/>
              </p:cNvSpPr>
              <p:nvPr/>
            </p:nvSpPr>
            <p:spPr bwMode="auto">
              <a:xfrm>
                <a:off x="1997" y="922"/>
                <a:ext cx="261" cy="259"/>
              </a:xfrm>
              <a:custGeom>
                <a:avLst/>
                <a:gdLst>
                  <a:gd name="T0" fmla="*/ 307 w 308"/>
                  <a:gd name="T1" fmla="*/ 0 h 306"/>
                  <a:gd name="T2" fmla="*/ 307 w 308"/>
                  <a:gd name="T3" fmla="*/ 174 h 306"/>
                  <a:gd name="T4" fmla="*/ 307 w 308"/>
                  <a:gd name="T5" fmla="*/ 287 h 306"/>
                  <a:gd name="T6" fmla="*/ 290 w 308"/>
                  <a:gd name="T7" fmla="*/ 306 h 306"/>
                  <a:gd name="T8" fmla="*/ 16 w 308"/>
                  <a:gd name="T9" fmla="*/ 306 h 306"/>
                  <a:gd name="T10" fmla="*/ 0 w 308"/>
                  <a:gd name="T11" fmla="*/ 292 h 306"/>
                  <a:gd name="T12" fmla="*/ 0 w 308"/>
                  <a:gd name="T13" fmla="*/ 7 h 306"/>
                  <a:gd name="T14" fmla="*/ 2 w 308"/>
                  <a:gd name="T15" fmla="*/ 0 h 306"/>
                  <a:gd name="T16" fmla="*/ 307 w 308"/>
                  <a:gd name="T17" fmla="*/ 0 h 306"/>
                  <a:gd name="T18" fmla="*/ 153 w 308"/>
                  <a:gd name="T19" fmla="*/ 100 h 306"/>
                  <a:gd name="T20" fmla="*/ 103 w 308"/>
                  <a:gd name="T21" fmla="*/ 150 h 306"/>
                  <a:gd name="T22" fmla="*/ 103 w 308"/>
                  <a:gd name="T23" fmla="*/ 152 h 306"/>
                  <a:gd name="T24" fmla="*/ 154 w 308"/>
                  <a:gd name="T25" fmla="*/ 203 h 306"/>
                  <a:gd name="T26" fmla="*/ 205 w 308"/>
                  <a:gd name="T27" fmla="*/ 153 h 306"/>
                  <a:gd name="T28" fmla="*/ 153 w 308"/>
                  <a:gd name="T29" fmla="*/ 10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06">
                    <a:moveTo>
                      <a:pt x="307" y="0"/>
                    </a:moveTo>
                    <a:cubicBezTo>
                      <a:pt x="307" y="59"/>
                      <a:pt x="307" y="116"/>
                      <a:pt x="307" y="174"/>
                    </a:cubicBezTo>
                    <a:cubicBezTo>
                      <a:pt x="307" y="212"/>
                      <a:pt x="307" y="249"/>
                      <a:pt x="307" y="287"/>
                    </a:cubicBezTo>
                    <a:cubicBezTo>
                      <a:pt x="308" y="301"/>
                      <a:pt x="305" y="306"/>
                      <a:pt x="290" y="306"/>
                    </a:cubicBezTo>
                    <a:cubicBezTo>
                      <a:pt x="199" y="306"/>
                      <a:pt x="107" y="306"/>
                      <a:pt x="16" y="306"/>
                    </a:cubicBezTo>
                    <a:cubicBezTo>
                      <a:pt x="6" y="306"/>
                      <a:pt x="0" y="305"/>
                      <a:pt x="0" y="292"/>
                    </a:cubicBezTo>
                    <a:cubicBezTo>
                      <a:pt x="0" y="197"/>
                      <a:pt x="0" y="102"/>
                      <a:pt x="0" y="7"/>
                    </a:cubicBezTo>
                    <a:cubicBezTo>
                      <a:pt x="0" y="5"/>
                      <a:pt x="1" y="3"/>
                      <a:pt x="2" y="0"/>
                    </a:cubicBezTo>
                    <a:cubicBezTo>
                      <a:pt x="103" y="0"/>
                      <a:pt x="204" y="0"/>
                      <a:pt x="307" y="0"/>
                    </a:cubicBezTo>
                    <a:close/>
                    <a:moveTo>
                      <a:pt x="153" y="100"/>
                    </a:moveTo>
                    <a:cubicBezTo>
                      <a:pt x="103" y="100"/>
                      <a:pt x="103" y="100"/>
                      <a:pt x="103" y="150"/>
                    </a:cubicBezTo>
                    <a:cubicBezTo>
                      <a:pt x="103" y="151"/>
                      <a:pt x="103" y="151"/>
                      <a:pt x="103" y="152"/>
                    </a:cubicBezTo>
                    <a:cubicBezTo>
                      <a:pt x="103" y="203"/>
                      <a:pt x="103" y="203"/>
                      <a:pt x="154" y="203"/>
                    </a:cubicBezTo>
                    <a:cubicBezTo>
                      <a:pt x="205" y="203"/>
                      <a:pt x="205" y="203"/>
                      <a:pt x="205" y="153"/>
                    </a:cubicBezTo>
                    <a:cubicBezTo>
                      <a:pt x="205" y="100"/>
                      <a:pt x="205"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8" name="Freeform 165"/>
              <p:cNvSpPr>
                <a:spLocks noEditPoints="1"/>
              </p:cNvSpPr>
              <p:nvPr/>
            </p:nvSpPr>
            <p:spPr bwMode="auto">
              <a:xfrm>
                <a:off x="2345" y="922"/>
                <a:ext cx="258" cy="258"/>
              </a:xfrm>
              <a:custGeom>
                <a:avLst/>
                <a:gdLst>
                  <a:gd name="T0" fmla="*/ 0 w 305"/>
                  <a:gd name="T1" fmla="*/ 304 h 304"/>
                  <a:gd name="T2" fmla="*/ 0 w 305"/>
                  <a:gd name="T3" fmla="*/ 0 h 304"/>
                  <a:gd name="T4" fmla="*/ 305 w 305"/>
                  <a:gd name="T5" fmla="*/ 0 h 304"/>
                  <a:gd name="T6" fmla="*/ 305 w 305"/>
                  <a:gd name="T7" fmla="*/ 304 h 304"/>
                  <a:gd name="T8" fmla="*/ 0 w 305"/>
                  <a:gd name="T9" fmla="*/ 304 h 304"/>
                  <a:gd name="T10" fmla="*/ 153 w 305"/>
                  <a:gd name="T11" fmla="*/ 100 h 304"/>
                  <a:gd name="T12" fmla="*/ 119 w 305"/>
                  <a:gd name="T13" fmla="*/ 100 h 304"/>
                  <a:gd name="T14" fmla="*/ 101 w 305"/>
                  <a:gd name="T15" fmla="*/ 118 h 304"/>
                  <a:gd name="T16" fmla="*/ 101 w 305"/>
                  <a:gd name="T17" fmla="*/ 154 h 304"/>
                  <a:gd name="T18" fmla="*/ 150 w 305"/>
                  <a:gd name="T19" fmla="*/ 203 h 304"/>
                  <a:gd name="T20" fmla="*/ 203 w 305"/>
                  <a:gd name="T21" fmla="*/ 150 h 304"/>
                  <a:gd name="T22" fmla="*/ 153 w 305"/>
                  <a:gd name="T23" fmla="*/ 1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5" h="304">
                    <a:moveTo>
                      <a:pt x="0" y="304"/>
                    </a:moveTo>
                    <a:cubicBezTo>
                      <a:pt x="0" y="202"/>
                      <a:pt x="0" y="102"/>
                      <a:pt x="0" y="0"/>
                    </a:cubicBezTo>
                    <a:cubicBezTo>
                      <a:pt x="101" y="0"/>
                      <a:pt x="202" y="0"/>
                      <a:pt x="305" y="0"/>
                    </a:cubicBezTo>
                    <a:cubicBezTo>
                      <a:pt x="305" y="101"/>
                      <a:pt x="305" y="202"/>
                      <a:pt x="305" y="304"/>
                    </a:cubicBezTo>
                    <a:cubicBezTo>
                      <a:pt x="203" y="304"/>
                      <a:pt x="103" y="304"/>
                      <a:pt x="0" y="304"/>
                    </a:cubicBezTo>
                    <a:close/>
                    <a:moveTo>
                      <a:pt x="153" y="100"/>
                    </a:moveTo>
                    <a:cubicBezTo>
                      <a:pt x="142" y="100"/>
                      <a:pt x="130" y="101"/>
                      <a:pt x="119" y="100"/>
                    </a:cubicBezTo>
                    <a:cubicBezTo>
                      <a:pt x="105" y="99"/>
                      <a:pt x="99" y="104"/>
                      <a:pt x="101" y="118"/>
                    </a:cubicBezTo>
                    <a:cubicBezTo>
                      <a:pt x="102" y="130"/>
                      <a:pt x="101" y="142"/>
                      <a:pt x="101" y="154"/>
                    </a:cubicBezTo>
                    <a:cubicBezTo>
                      <a:pt x="101" y="203"/>
                      <a:pt x="101" y="203"/>
                      <a:pt x="150" y="203"/>
                    </a:cubicBezTo>
                    <a:cubicBezTo>
                      <a:pt x="203" y="203"/>
                      <a:pt x="203" y="203"/>
                      <a:pt x="203" y="150"/>
                    </a:cubicBezTo>
                    <a:cubicBezTo>
                      <a:pt x="203" y="100"/>
                      <a:pt x="203"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9" name="Freeform 166"/>
              <p:cNvSpPr>
                <a:spLocks noEditPoints="1"/>
              </p:cNvSpPr>
              <p:nvPr/>
            </p:nvSpPr>
            <p:spPr bwMode="auto">
              <a:xfrm>
                <a:off x="1996" y="227"/>
                <a:ext cx="262" cy="261"/>
              </a:xfrm>
              <a:custGeom>
                <a:avLst/>
                <a:gdLst>
                  <a:gd name="T0" fmla="*/ 308 w 309"/>
                  <a:gd name="T1" fmla="*/ 156 h 308"/>
                  <a:gd name="T2" fmla="*/ 308 w 309"/>
                  <a:gd name="T3" fmla="*/ 289 h 308"/>
                  <a:gd name="T4" fmla="*/ 291 w 309"/>
                  <a:gd name="T5" fmla="*/ 308 h 308"/>
                  <a:gd name="T6" fmla="*/ 19 w 309"/>
                  <a:gd name="T7" fmla="*/ 308 h 308"/>
                  <a:gd name="T8" fmla="*/ 0 w 309"/>
                  <a:gd name="T9" fmla="*/ 290 h 308"/>
                  <a:gd name="T10" fmla="*/ 1 w 309"/>
                  <a:gd name="T11" fmla="*/ 18 h 308"/>
                  <a:gd name="T12" fmla="*/ 18 w 309"/>
                  <a:gd name="T13" fmla="*/ 0 h 308"/>
                  <a:gd name="T14" fmla="*/ 291 w 309"/>
                  <a:gd name="T15" fmla="*/ 0 h 308"/>
                  <a:gd name="T16" fmla="*/ 308 w 309"/>
                  <a:gd name="T17" fmla="*/ 18 h 308"/>
                  <a:gd name="T18" fmla="*/ 308 w 309"/>
                  <a:gd name="T19" fmla="*/ 156 h 308"/>
                  <a:gd name="T20" fmla="*/ 104 w 309"/>
                  <a:gd name="T21" fmla="*/ 204 h 308"/>
                  <a:gd name="T22" fmla="*/ 205 w 309"/>
                  <a:gd name="T23" fmla="*/ 204 h 308"/>
                  <a:gd name="T24" fmla="*/ 205 w 309"/>
                  <a:gd name="T25" fmla="*/ 104 h 308"/>
                  <a:gd name="T26" fmla="*/ 116 w 309"/>
                  <a:gd name="T27" fmla="*/ 104 h 308"/>
                  <a:gd name="T28" fmla="*/ 105 w 309"/>
                  <a:gd name="T29" fmla="*/ 114 h 308"/>
                  <a:gd name="T30" fmla="*/ 104 w 309"/>
                  <a:gd name="T31" fmla="*/ 2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6"/>
                    </a:moveTo>
                    <a:cubicBezTo>
                      <a:pt x="308" y="200"/>
                      <a:pt x="308" y="245"/>
                      <a:pt x="308" y="289"/>
                    </a:cubicBezTo>
                    <a:cubicBezTo>
                      <a:pt x="309" y="303"/>
                      <a:pt x="305" y="308"/>
                      <a:pt x="291" y="308"/>
                    </a:cubicBezTo>
                    <a:cubicBezTo>
                      <a:pt x="200" y="308"/>
                      <a:pt x="109" y="308"/>
                      <a:pt x="19" y="308"/>
                    </a:cubicBezTo>
                    <a:cubicBezTo>
                      <a:pt x="5" y="308"/>
                      <a:pt x="0" y="303"/>
                      <a:pt x="0" y="290"/>
                    </a:cubicBezTo>
                    <a:cubicBezTo>
                      <a:pt x="1" y="199"/>
                      <a:pt x="1" y="108"/>
                      <a:pt x="1" y="18"/>
                    </a:cubicBezTo>
                    <a:cubicBezTo>
                      <a:pt x="1" y="5"/>
                      <a:pt x="4" y="0"/>
                      <a:pt x="18" y="0"/>
                    </a:cubicBezTo>
                    <a:cubicBezTo>
                      <a:pt x="109" y="1"/>
                      <a:pt x="200" y="1"/>
                      <a:pt x="291" y="0"/>
                    </a:cubicBezTo>
                    <a:cubicBezTo>
                      <a:pt x="305" y="0"/>
                      <a:pt x="309" y="5"/>
                      <a:pt x="308" y="18"/>
                    </a:cubicBezTo>
                    <a:cubicBezTo>
                      <a:pt x="308" y="64"/>
                      <a:pt x="308" y="110"/>
                      <a:pt x="308" y="156"/>
                    </a:cubicBezTo>
                    <a:close/>
                    <a:moveTo>
                      <a:pt x="104" y="204"/>
                    </a:moveTo>
                    <a:cubicBezTo>
                      <a:pt x="139" y="204"/>
                      <a:pt x="172" y="204"/>
                      <a:pt x="205" y="204"/>
                    </a:cubicBezTo>
                    <a:cubicBezTo>
                      <a:pt x="205" y="170"/>
                      <a:pt x="205" y="138"/>
                      <a:pt x="205" y="104"/>
                    </a:cubicBezTo>
                    <a:cubicBezTo>
                      <a:pt x="174" y="104"/>
                      <a:pt x="145" y="103"/>
                      <a:pt x="116" y="104"/>
                    </a:cubicBezTo>
                    <a:cubicBezTo>
                      <a:pt x="112" y="104"/>
                      <a:pt x="105" y="110"/>
                      <a:pt x="105" y="114"/>
                    </a:cubicBezTo>
                    <a:cubicBezTo>
                      <a:pt x="104" y="144"/>
                      <a:pt x="104" y="173"/>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0" name="Freeform 167"/>
              <p:cNvSpPr>
                <a:spLocks noEditPoints="1"/>
              </p:cNvSpPr>
              <p:nvPr/>
            </p:nvSpPr>
            <p:spPr bwMode="auto">
              <a:xfrm>
                <a:off x="2343" y="227"/>
                <a:ext cx="260" cy="262"/>
              </a:xfrm>
              <a:custGeom>
                <a:avLst/>
                <a:gdLst>
                  <a:gd name="T0" fmla="*/ 152 w 308"/>
                  <a:gd name="T1" fmla="*/ 308 h 309"/>
                  <a:gd name="T2" fmla="*/ 23 w 308"/>
                  <a:gd name="T3" fmla="*/ 308 h 309"/>
                  <a:gd name="T4" fmla="*/ 1 w 308"/>
                  <a:gd name="T5" fmla="*/ 287 h 309"/>
                  <a:gd name="T6" fmla="*/ 1 w 308"/>
                  <a:gd name="T7" fmla="*/ 20 h 309"/>
                  <a:gd name="T8" fmla="*/ 19 w 308"/>
                  <a:gd name="T9" fmla="*/ 0 h 309"/>
                  <a:gd name="T10" fmla="*/ 289 w 308"/>
                  <a:gd name="T11" fmla="*/ 0 h 309"/>
                  <a:gd name="T12" fmla="*/ 308 w 308"/>
                  <a:gd name="T13" fmla="*/ 20 h 309"/>
                  <a:gd name="T14" fmla="*/ 308 w 308"/>
                  <a:gd name="T15" fmla="*/ 287 h 309"/>
                  <a:gd name="T16" fmla="*/ 288 w 308"/>
                  <a:gd name="T17" fmla="*/ 308 h 309"/>
                  <a:gd name="T18" fmla="*/ 152 w 308"/>
                  <a:gd name="T19" fmla="*/ 308 h 309"/>
                  <a:gd name="T20" fmla="*/ 104 w 308"/>
                  <a:gd name="T21" fmla="*/ 204 h 309"/>
                  <a:gd name="T22" fmla="*/ 205 w 308"/>
                  <a:gd name="T23" fmla="*/ 204 h 309"/>
                  <a:gd name="T24" fmla="*/ 205 w 308"/>
                  <a:gd name="T25" fmla="*/ 115 h 309"/>
                  <a:gd name="T26" fmla="*/ 195 w 308"/>
                  <a:gd name="T27" fmla="*/ 104 h 309"/>
                  <a:gd name="T28" fmla="*/ 104 w 308"/>
                  <a:gd name="T29" fmla="*/ 104 h 309"/>
                  <a:gd name="T30" fmla="*/ 104 w 308"/>
                  <a:gd name="T31"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9">
                    <a:moveTo>
                      <a:pt x="152" y="308"/>
                    </a:moveTo>
                    <a:cubicBezTo>
                      <a:pt x="109" y="308"/>
                      <a:pt x="66" y="307"/>
                      <a:pt x="23" y="308"/>
                    </a:cubicBezTo>
                    <a:cubicBezTo>
                      <a:pt x="7" y="308"/>
                      <a:pt x="0" y="305"/>
                      <a:pt x="1" y="287"/>
                    </a:cubicBezTo>
                    <a:cubicBezTo>
                      <a:pt x="1" y="198"/>
                      <a:pt x="1" y="109"/>
                      <a:pt x="1" y="20"/>
                    </a:cubicBezTo>
                    <a:cubicBezTo>
                      <a:pt x="1" y="6"/>
                      <a:pt x="4" y="0"/>
                      <a:pt x="19" y="0"/>
                    </a:cubicBezTo>
                    <a:cubicBezTo>
                      <a:pt x="109" y="1"/>
                      <a:pt x="199" y="1"/>
                      <a:pt x="289" y="0"/>
                    </a:cubicBezTo>
                    <a:cubicBezTo>
                      <a:pt x="304" y="0"/>
                      <a:pt x="308" y="5"/>
                      <a:pt x="308" y="20"/>
                    </a:cubicBezTo>
                    <a:cubicBezTo>
                      <a:pt x="308" y="109"/>
                      <a:pt x="308" y="198"/>
                      <a:pt x="308" y="287"/>
                    </a:cubicBezTo>
                    <a:cubicBezTo>
                      <a:pt x="308" y="303"/>
                      <a:pt x="304" y="309"/>
                      <a:pt x="288" y="308"/>
                    </a:cubicBezTo>
                    <a:cubicBezTo>
                      <a:pt x="243" y="307"/>
                      <a:pt x="198" y="308"/>
                      <a:pt x="152" y="308"/>
                    </a:cubicBezTo>
                    <a:close/>
                    <a:moveTo>
                      <a:pt x="104" y="204"/>
                    </a:moveTo>
                    <a:cubicBezTo>
                      <a:pt x="138" y="204"/>
                      <a:pt x="170" y="204"/>
                      <a:pt x="205" y="204"/>
                    </a:cubicBezTo>
                    <a:cubicBezTo>
                      <a:pt x="205" y="173"/>
                      <a:pt x="205" y="144"/>
                      <a:pt x="205" y="115"/>
                    </a:cubicBezTo>
                    <a:cubicBezTo>
                      <a:pt x="204" y="111"/>
                      <a:pt x="198" y="104"/>
                      <a:pt x="195" y="104"/>
                    </a:cubicBezTo>
                    <a:cubicBezTo>
                      <a:pt x="165" y="103"/>
                      <a:pt x="135" y="104"/>
                      <a:pt x="104" y="104"/>
                    </a:cubicBezTo>
                    <a:cubicBezTo>
                      <a:pt x="104" y="138"/>
                      <a:pt x="104" y="171"/>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1" name="Freeform 168"/>
              <p:cNvSpPr>
                <a:spLocks noEditPoints="1"/>
              </p:cNvSpPr>
              <p:nvPr/>
            </p:nvSpPr>
            <p:spPr bwMode="auto">
              <a:xfrm>
                <a:off x="1996" y="574"/>
                <a:ext cx="262" cy="261"/>
              </a:xfrm>
              <a:custGeom>
                <a:avLst/>
                <a:gdLst>
                  <a:gd name="T0" fmla="*/ 308 w 309"/>
                  <a:gd name="T1" fmla="*/ 154 h 308"/>
                  <a:gd name="T2" fmla="*/ 309 w 309"/>
                  <a:gd name="T3" fmla="*/ 288 h 308"/>
                  <a:gd name="T4" fmla="*/ 290 w 309"/>
                  <a:gd name="T5" fmla="*/ 308 h 308"/>
                  <a:gd name="T6" fmla="*/ 20 w 309"/>
                  <a:gd name="T7" fmla="*/ 308 h 308"/>
                  <a:gd name="T8" fmla="*/ 0 w 309"/>
                  <a:gd name="T9" fmla="*/ 289 h 308"/>
                  <a:gd name="T10" fmla="*/ 0 w 309"/>
                  <a:gd name="T11" fmla="*/ 19 h 308"/>
                  <a:gd name="T12" fmla="*/ 18 w 309"/>
                  <a:gd name="T13" fmla="*/ 0 h 308"/>
                  <a:gd name="T14" fmla="*/ 290 w 309"/>
                  <a:gd name="T15" fmla="*/ 0 h 308"/>
                  <a:gd name="T16" fmla="*/ 309 w 309"/>
                  <a:gd name="T17" fmla="*/ 20 h 308"/>
                  <a:gd name="T18" fmla="*/ 308 w 309"/>
                  <a:gd name="T19" fmla="*/ 154 h 308"/>
                  <a:gd name="T20" fmla="*/ 104 w 309"/>
                  <a:gd name="T21" fmla="*/ 103 h 308"/>
                  <a:gd name="T22" fmla="*/ 104 w 309"/>
                  <a:gd name="T23" fmla="*/ 193 h 308"/>
                  <a:gd name="T24" fmla="*/ 113 w 309"/>
                  <a:gd name="T25" fmla="*/ 204 h 308"/>
                  <a:gd name="T26" fmla="*/ 204 w 309"/>
                  <a:gd name="T27" fmla="*/ 204 h 308"/>
                  <a:gd name="T28" fmla="*/ 204 w 309"/>
                  <a:gd name="T29" fmla="*/ 103 h 308"/>
                  <a:gd name="T30" fmla="*/ 104 w 309"/>
                  <a:gd name="T31" fmla="*/ 10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4"/>
                    </a:moveTo>
                    <a:cubicBezTo>
                      <a:pt x="308" y="199"/>
                      <a:pt x="308" y="243"/>
                      <a:pt x="309" y="288"/>
                    </a:cubicBezTo>
                    <a:cubicBezTo>
                      <a:pt x="309" y="302"/>
                      <a:pt x="305" y="308"/>
                      <a:pt x="290" y="308"/>
                    </a:cubicBezTo>
                    <a:cubicBezTo>
                      <a:pt x="200" y="307"/>
                      <a:pt x="110" y="307"/>
                      <a:pt x="20" y="308"/>
                    </a:cubicBezTo>
                    <a:cubicBezTo>
                      <a:pt x="6" y="308"/>
                      <a:pt x="0" y="304"/>
                      <a:pt x="0" y="289"/>
                    </a:cubicBezTo>
                    <a:cubicBezTo>
                      <a:pt x="1" y="199"/>
                      <a:pt x="1" y="109"/>
                      <a:pt x="0" y="19"/>
                    </a:cubicBezTo>
                    <a:cubicBezTo>
                      <a:pt x="0" y="5"/>
                      <a:pt x="4" y="0"/>
                      <a:pt x="18" y="0"/>
                    </a:cubicBezTo>
                    <a:cubicBezTo>
                      <a:pt x="109" y="1"/>
                      <a:pt x="199" y="1"/>
                      <a:pt x="290" y="0"/>
                    </a:cubicBezTo>
                    <a:cubicBezTo>
                      <a:pt x="306" y="0"/>
                      <a:pt x="309" y="6"/>
                      <a:pt x="309" y="20"/>
                    </a:cubicBezTo>
                    <a:cubicBezTo>
                      <a:pt x="308" y="65"/>
                      <a:pt x="308" y="109"/>
                      <a:pt x="308" y="154"/>
                    </a:cubicBezTo>
                    <a:close/>
                    <a:moveTo>
                      <a:pt x="104" y="103"/>
                    </a:moveTo>
                    <a:cubicBezTo>
                      <a:pt x="104" y="135"/>
                      <a:pt x="104" y="164"/>
                      <a:pt x="104" y="193"/>
                    </a:cubicBezTo>
                    <a:cubicBezTo>
                      <a:pt x="105" y="197"/>
                      <a:pt x="110" y="204"/>
                      <a:pt x="113" y="204"/>
                    </a:cubicBezTo>
                    <a:cubicBezTo>
                      <a:pt x="143" y="205"/>
                      <a:pt x="174" y="204"/>
                      <a:pt x="204" y="204"/>
                    </a:cubicBezTo>
                    <a:cubicBezTo>
                      <a:pt x="204" y="169"/>
                      <a:pt x="204" y="136"/>
                      <a:pt x="204" y="103"/>
                    </a:cubicBezTo>
                    <a:cubicBezTo>
                      <a:pt x="170" y="103"/>
                      <a:pt x="139" y="103"/>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2" name="Freeform 169"/>
              <p:cNvSpPr>
                <a:spLocks noEditPoints="1"/>
              </p:cNvSpPr>
              <p:nvPr/>
            </p:nvSpPr>
            <p:spPr bwMode="auto">
              <a:xfrm>
                <a:off x="2345" y="576"/>
                <a:ext cx="258" cy="259"/>
              </a:xfrm>
              <a:custGeom>
                <a:avLst/>
                <a:gdLst>
                  <a:gd name="T0" fmla="*/ 0 w 306"/>
                  <a:gd name="T1" fmla="*/ 0 h 306"/>
                  <a:gd name="T2" fmla="*/ 304 w 306"/>
                  <a:gd name="T3" fmla="*/ 0 h 306"/>
                  <a:gd name="T4" fmla="*/ 306 w 306"/>
                  <a:gd name="T5" fmla="*/ 16 h 306"/>
                  <a:gd name="T6" fmla="*/ 306 w 306"/>
                  <a:gd name="T7" fmla="*/ 288 h 306"/>
                  <a:gd name="T8" fmla="*/ 289 w 306"/>
                  <a:gd name="T9" fmla="*/ 306 h 306"/>
                  <a:gd name="T10" fmla="*/ 13 w 306"/>
                  <a:gd name="T11" fmla="*/ 305 h 306"/>
                  <a:gd name="T12" fmla="*/ 0 w 306"/>
                  <a:gd name="T13" fmla="*/ 303 h 306"/>
                  <a:gd name="T14" fmla="*/ 0 w 306"/>
                  <a:gd name="T15" fmla="*/ 0 h 306"/>
                  <a:gd name="T16" fmla="*/ 102 w 306"/>
                  <a:gd name="T17" fmla="*/ 203 h 306"/>
                  <a:gd name="T18" fmla="*/ 193 w 306"/>
                  <a:gd name="T19" fmla="*/ 202 h 306"/>
                  <a:gd name="T20" fmla="*/ 203 w 306"/>
                  <a:gd name="T21" fmla="*/ 191 h 306"/>
                  <a:gd name="T22" fmla="*/ 203 w 306"/>
                  <a:gd name="T23" fmla="*/ 111 h 306"/>
                  <a:gd name="T24" fmla="*/ 194 w 306"/>
                  <a:gd name="T25" fmla="*/ 101 h 306"/>
                  <a:gd name="T26" fmla="*/ 102 w 306"/>
                  <a:gd name="T27" fmla="*/ 100 h 306"/>
                  <a:gd name="T28" fmla="*/ 102 w 306"/>
                  <a:gd name="T29" fmla="*/ 20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06">
                    <a:moveTo>
                      <a:pt x="0" y="0"/>
                    </a:moveTo>
                    <a:cubicBezTo>
                      <a:pt x="102" y="0"/>
                      <a:pt x="203" y="0"/>
                      <a:pt x="304" y="0"/>
                    </a:cubicBezTo>
                    <a:cubicBezTo>
                      <a:pt x="305" y="6"/>
                      <a:pt x="306" y="11"/>
                      <a:pt x="306" y="16"/>
                    </a:cubicBezTo>
                    <a:cubicBezTo>
                      <a:pt x="306" y="107"/>
                      <a:pt x="306" y="198"/>
                      <a:pt x="306" y="288"/>
                    </a:cubicBezTo>
                    <a:cubicBezTo>
                      <a:pt x="306" y="301"/>
                      <a:pt x="302" y="306"/>
                      <a:pt x="289" y="306"/>
                    </a:cubicBezTo>
                    <a:cubicBezTo>
                      <a:pt x="197" y="305"/>
                      <a:pt x="105" y="306"/>
                      <a:pt x="13" y="305"/>
                    </a:cubicBezTo>
                    <a:cubicBezTo>
                      <a:pt x="9" y="305"/>
                      <a:pt x="5" y="304"/>
                      <a:pt x="0" y="303"/>
                    </a:cubicBezTo>
                    <a:cubicBezTo>
                      <a:pt x="0" y="203"/>
                      <a:pt x="0" y="102"/>
                      <a:pt x="0" y="0"/>
                    </a:cubicBezTo>
                    <a:close/>
                    <a:moveTo>
                      <a:pt x="102" y="203"/>
                    </a:moveTo>
                    <a:cubicBezTo>
                      <a:pt x="133" y="203"/>
                      <a:pt x="163" y="203"/>
                      <a:pt x="193" y="202"/>
                    </a:cubicBezTo>
                    <a:cubicBezTo>
                      <a:pt x="196" y="202"/>
                      <a:pt x="202" y="195"/>
                      <a:pt x="203" y="191"/>
                    </a:cubicBezTo>
                    <a:cubicBezTo>
                      <a:pt x="203" y="164"/>
                      <a:pt x="203" y="138"/>
                      <a:pt x="203" y="111"/>
                    </a:cubicBezTo>
                    <a:cubicBezTo>
                      <a:pt x="203" y="108"/>
                      <a:pt x="197" y="101"/>
                      <a:pt x="194" y="101"/>
                    </a:cubicBezTo>
                    <a:cubicBezTo>
                      <a:pt x="163" y="100"/>
                      <a:pt x="133" y="100"/>
                      <a:pt x="102" y="100"/>
                    </a:cubicBezTo>
                    <a:cubicBezTo>
                      <a:pt x="102" y="136"/>
                      <a:pt x="102" y="167"/>
                      <a:pt x="102"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3" name="Freeform 170"/>
              <p:cNvSpPr>
                <a:spLocks noEditPoints="1"/>
              </p:cNvSpPr>
              <p:nvPr/>
            </p:nvSpPr>
            <p:spPr bwMode="auto">
              <a:xfrm>
                <a:off x="3122" y="1094"/>
                <a:ext cx="261" cy="261"/>
              </a:xfrm>
              <a:custGeom>
                <a:avLst/>
                <a:gdLst>
                  <a:gd name="T0" fmla="*/ 1 w 309"/>
                  <a:gd name="T1" fmla="*/ 154 h 308"/>
                  <a:gd name="T2" fmla="*/ 0 w 309"/>
                  <a:gd name="T3" fmla="*/ 18 h 308"/>
                  <a:gd name="T4" fmla="*/ 19 w 309"/>
                  <a:gd name="T5" fmla="*/ 0 h 308"/>
                  <a:gd name="T6" fmla="*/ 289 w 309"/>
                  <a:gd name="T7" fmla="*/ 0 h 308"/>
                  <a:gd name="T8" fmla="*/ 308 w 309"/>
                  <a:gd name="T9" fmla="*/ 19 h 308"/>
                  <a:gd name="T10" fmla="*/ 308 w 309"/>
                  <a:gd name="T11" fmla="*/ 289 h 308"/>
                  <a:gd name="T12" fmla="*/ 289 w 309"/>
                  <a:gd name="T13" fmla="*/ 308 h 308"/>
                  <a:gd name="T14" fmla="*/ 19 w 309"/>
                  <a:gd name="T15" fmla="*/ 308 h 308"/>
                  <a:gd name="T16" fmla="*/ 0 w 309"/>
                  <a:gd name="T17" fmla="*/ 288 h 308"/>
                  <a:gd name="T18" fmla="*/ 1 w 309"/>
                  <a:gd name="T19" fmla="*/ 154 h 308"/>
                  <a:gd name="T20" fmla="*/ 104 w 309"/>
                  <a:gd name="T21" fmla="*/ 104 h 308"/>
                  <a:gd name="T22" fmla="*/ 104 w 309"/>
                  <a:gd name="T23" fmla="*/ 203 h 308"/>
                  <a:gd name="T24" fmla="*/ 203 w 309"/>
                  <a:gd name="T25" fmla="*/ 203 h 308"/>
                  <a:gd name="T26" fmla="*/ 203 w 309"/>
                  <a:gd name="T27" fmla="*/ 104 h 308"/>
                  <a:gd name="T28" fmla="*/ 104 w 309"/>
                  <a:gd name="T29"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9" h="308">
                    <a:moveTo>
                      <a:pt x="1" y="154"/>
                    </a:moveTo>
                    <a:cubicBezTo>
                      <a:pt x="1" y="109"/>
                      <a:pt x="1" y="63"/>
                      <a:pt x="0" y="18"/>
                    </a:cubicBezTo>
                    <a:cubicBezTo>
                      <a:pt x="0" y="4"/>
                      <a:pt x="5" y="0"/>
                      <a:pt x="19" y="0"/>
                    </a:cubicBezTo>
                    <a:cubicBezTo>
                      <a:pt x="109" y="0"/>
                      <a:pt x="199" y="0"/>
                      <a:pt x="289" y="0"/>
                    </a:cubicBezTo>
                    <a:cubicBezTo>
                      <a:pt x="303" y="0"/>
                      <a:pt x="309" y="3"/>
                      <a:pt x="308" y="19"/>
                    </a:cubicBezTo>
                    <a:cubicBezTo>
                      <a:pt x="308" y="109"/>
                      <a:pt x="308" y="199"/>
                      <a:pt x="308" y="289"/>
                    </a:cubicBezTo>
                    <a:cubicBezTo>
                      <a:pt x="309" y="304"/>
                      <a:pt x="303" y="308"/>
                      <a:pt x="289" y="308"/>
                    </a:cubicBezTo>
                    <a:cubicBezTo>
                      <a:pt x="199" y="307"/>
                      <a:pt x="109" y="307"/>
                      <a:pt x="19" y="308"/>
                    </a:cubicBezTo>
                    <a:cubicBezTo>
                      <a:pt x="3" y="308"/>
                      <a:pt x="0" y="302"/>
                      <a:pt x="0" y="288"/>
                    </a:cubicBezTo>
                    <a:cubicBezTo>
                      <a:pt x="1" y="243"/>
                      <a:pt x="1" y="199"/>
                      <a:pt x="1" y="154"/>
                    </a:cubicBezTo>
                    <a:close/>
                    <a:moveTo>
                      <a:pt x="104" y="104"/>
                    </a:moveTo>
                    <a:cubicBezTo>
                      <a:pt x="104" y="137"/>
                      <a:pt x="104" y="170"/>
                      <a:pt x="104" y="203"/>
                    </a:cubicBezTo>
                    <a:cubicBezTo>
                      <a:pt x="138" y="203"/>
                      <a:pt x="171" y="203"/>
                      <a:pt x="203" y="203"/>
                    </a:cubicBezTo>
                    <a:cubicBezTo>
                      <a:pt x="203" y="169"/>
                      <a:pt x="203" y="136"/>
                      <a:pt x="203" y="104"/>
                    </a:cubicBezTo>
                    <a:cubicBezTo>
                      <a:pt x="170" y="104"/>
                      <a:pt x="138" y="104"/>
                      <a:pt x="10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4" name="Freeform 171"/>
              <p:cNvSpPr>
                <a:spLocks noEditPoints="1"/>
              </p:cNvSpPr>
              <p:nvPr/>
            </p:nvSpPr>
            <p:spPr bwMode="auto">
              <a:xfrm>
                <a:off x="3122" y="747"/>
                <a:ext cx="260" cy="261"/>
              </a:xfrm>
              <a:custGeom>
                <a:avLst/>
                <a:gdLst>
                  <a:gd name="T0" fmla="*/ 156 w 308"/>
                  <a:gd name="T1" fmla="*/ 1 h 308"/>
                  <a:gd name="T2" fmla="*/ 290 w 308"/>
                  <a:gd name="T3" fmla="*/ 0 h 308"/>
                  <a:gd name="T4" fmla="*/ 308 w 308"/>
                  <a:gd name="T5" fmla="*/ 19 h 308"/>
                  <a:gd name="T6" fmla="*/ 308 w 308"/>
                  <a:gd name="T7" fmla="*/ 289 h 308"/>
                  <a:gd name="T8" fmla="*/ 291 w 308"/>
                  <a:gd name="T9" fmla="*/ 308 h 308"/>
                  <a:gd name="T10" fmla="*/ 17 w 308"/>
                  <a:gd name="T11" fmla="*/ 308 h 308"/>
                  <a:gd name="T12" fmla="*/ 0 w 308"/>
                  <a:gd name="T13" fmla="*/ 291 h 308"/>
                  <a:gd name="T14" fmla="*/ 0 w 308"/>
                  <a:gd name="T15" fmla="*/ 18 h 308"/>
                  <a:gd name="T16" fmla="*/ 18 w 308"/>
                  <a:gd name="T17" fmla="*/ 1 h 308"/>
                  <a:gd name="T18" fmla="*/ 156 w 308"/>
                  <a:gd name="T19" fmla="*/ 1 h 308"/>
                  <a:gd name="T20" fmla="*/ 205 w 308"/>
                  <a:gd name="T21" fmla="*/ 205 h 308"/>
                  <a:gd name="T22" fmla="*/ 204 w 308"/>
                  <a:gd name="T23" fmla="*/ 115 h 308"/>
                  <a:gd name="T24" fmla="*/ 194 w 308"/>
                  <a:gd name="T25" fmla="*/ 104 h 308"/>
                  <a:gd name="T26" fmla="*/ 105 w 308"/>
                  <a:gd name="T27" fmla="*/ 104 h 308"/>
                  <a:gd name="T28" fmla="*/ 105 w 308"/>
                  <a:gd name="T29" fmla="*/ 205 h 308"/>
                  <a:gd name="T30" fmla="*/ 205 w 308"/>
                  <a:gd name="T31" fmla="*/ 20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8">
                    <a:moveTo>
                      <a:pt x="156" y="1"/>
                    </a:moveTo>
                    <a:cubicBezTo>
                      <a:pt x="201" y="1"/>
                      <a:pt x="245" y="1"/>
                      <a:pt x="290" y="0"/>
                    </a:cubicBezTo>
                    <a:cubicBezTo>
                      <a:pt x="304" y="0"/>
                      <a:pt x="308" y="5"/>
                      <a:pt x="308" y="19"/>
                    </a:cubicBezTo>
                    <a:cubicBezTo>
                      <a:pt x="308" y="109"/>
                      <a:pt x="308" y="199"/>
                      <a:pt x="308" y="289"/>
                    </a:cubicBezTo>
                    <a:cubicBezTo>
                      <a:pt x="308" y="302"/>
                      <a:pt x="305" y="308"/>
                      <a:pt x="291" y="308"/>
                    </a:cubicBezTo>
                    <a:cubicBezTo>
                      <a:pt x="199" y="307"/>
                      <a:pt x="108" y="307"/>
                      <a:pt x="17" y="308"/>
                    </a:cubicBezTo>
                    <a:cubicBezTo>
                      <a:pt x="5" y="308"/>
                      <a:pt x="0" y="304"/>
                      <a:pt x="0" y="291"/>
                    </a:cubicBezTo>
                    <a:cubicBezTo>
                      <a:pt x="1" y="200"/>
                      <a:pt x="1" y="109"/>
                      <a:pt x="0" y="18"/>
                    </a:cubicBezTo>
                    <a:cubicBezTo>
                      <a:pt x="0" y="4"/>
                      <a:pt x="5" y="0"/>
                      <a:pt x="18" y="1"/>
                    </a:cubicBezTo>
                    <a:cubicBezTo>
                      <a:pt x="64" y="1"/>
                      <a:pt x="110" y="1"/>
                      <a:pt x="156" y="1"/>
                    </a:cubicBezTo>
                    <a:close/>
                    <a:moveTo>
                      <a:pt x="205" y="205"/>
                    </a:moveTo>
                    <a:cubicBezTo>
                      <a:pt x="205" y="173"/>
                      <a:pt x="205" y="144"/>
                      <a:pt x="204" y="115"/>
                    </a:cubicBezTo>
                    <a:cubicBezTo>
                      <a:pt x="204" y="111"/>
                      <a:pt x="198" y="104"/>
                      <a:pt x="194" y="104"/>
                    </a:cubicBezTo>
                    <a:cubicBezTo>
                      <a:pt x="165" y="103"/>
                      <a:pt x="135" y="104"/>
                      <a:pt x="105" y="104"/>
                    </a:cubicBezTo>
                    <a:cubicBezTo>
                      <a:pt x="105" y="139"/>
                      <a:pt x="105" y="172"/>
                      <a:pt x="105" y="205"/>
                    </a:cubicBezTo>
                    <a:cubicBezTo>
                      <a:pt x="138" y="205"/>
                      <a:pt x="170" y="205"/>
                      <a:pt x="205"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45" name="组合 44"/>
            <p:cNvGrpSpPr/>
            <p:nvPr userDrawn="1"/>
          </p:nvGrpSpPr>
          <p:grpSpPr>
            <a:xfrm rot="20985436" flipH="1">
              <a:off x="5636321" y="1449552"/>
              <a:ext cx="880776" cy="748079"/>
              <a:chOff x="3501778" y="1348073"/>
              <a:chExt cx="974202" cy="827430"/>
            </a:xfrm>
            <a:solidFill>
              <a:schemeClr val="accent3"/>
            </a:solidFill>
          </p:grpSpPr>
          <p:sp>
            <p:nvSpPr>
              <p:cNvPr id="46"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7"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8"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9"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0"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1"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2"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3"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4"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5"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6"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7"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8"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9"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0"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61" name="组合 60"/>
            <p:cNvGrpSpPr>
              <a:grpSpLocks noChangeAspect="1"/>
            </p:cNvGrpSpPr>
            <p:nvPr userDrawn="1"/>
          </p:nvGrpSpPr>
          <p:grpSpPr>
            <a:xfrm rot="1777598" flipH="1">
              <a:off x="5061403" y="1004568"/>
              <a:ext cx="580600" cy="795783"/>
              <a:chOff x="2869665" y="2321667"/>
              <a:chExt cx="3448984" cy="4727255"/>
            </a:xfrm>
            <a:solidFill>
              <a:schemeClr val="accent3"/>
            </a:solidFill>
          </p:grpSpPr>
          <p:sp>
            <p:nvSpPr>
              <p:cNvPr id="62"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3"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4"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5"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6"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7"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8"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9"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0"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1"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2"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73" name="Group 26"/>
            <p:cNvGrpSpPr>
              <a:grpSpLocks noChangeAspect="1"/>
            </p:cNvGrpSpPr>
            <p:nvPr userDrawn="1"/>
          </p:nvGrpSpPr>
          <p:grpSpPr bwMode="auto">
            <a:xfrm rot="3495810" flipH="1">
              <a:off x="6650575" y="1361080"/>
              <a:ext cx="527303" cy="1648364"/>
              <a:chOff x="-731" y="-627"/>
              <a:chExt cx="365" cy="1141"/>
            </a:xfrm>
            <a:solidFill>
              <a:schemeClr val="accent2"/>
            </a:solidFill>
          </p:grpSpPr>
          <p:sp>
            <p:nvSpPr>
              <p:cNvPr id="74"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5"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76" name="Freeform 111"/>
            <p:cNvSpPr>
              <a:spLocks noChangeAspect="1" noEditPoints="1"/>
            </p:cNvSpPr>
            <p:nvPr userDrawn="1"/>
          </p:nvSpPr>
          <p:spPr bwMode="auto">
            <a:xfrm rot="3896820" flipH="1">
              <a:off x="6691611" y="2353174"/>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98" name="组合 97"/>
            <p:cNvGrpSpPr/>
            <p:nvPr userDrawn="1"/>
          </p:nvGrpSpPr>
          <p:grpSpPr>
            <a:xfrm>
              <a:off x="2328918" y="1577773"/>
              <a:ext cx="4245990" cy="4234827"/>
              <a:chOff x="2328918" y="1577773"/>
              <a:chExt cx="4245990" cy="4234827"/>
            </a:xfrm>
          </p:grpSpPr>
          <p:sp>
            <p:nvSpPr>
              <p:cNvPr id="78" name="椭圆 77"/>
              <p:cNvSpPr/>
              <p:nvPr userDrawn="1"/>
            </p:nvSpPr>
            <p:spPr>
              <a:xfrm>
                <a:off x="2328918" y="1758126"/>
                <a:ext cx="3971605"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9" name="椭圆 78"/>
              <p:cNvSpPr/>
              <p:nvPr userDrawn="1"/>
            </p:nvSpPr>
            <p:spPr>
              <a:xfrm>
                <a:off x="2603303" y="1840995"/>
                <a:ext cx="3971605"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0" name="椭圆 79"/>
              <p:cNvSpPr/>
              <p:nvPr userDrawn="1"/>
            </p:nvSpPr>
            <p:spPr>
              <a:xfrm>
                <a:off x="2472780" y="1577773"/>
                <a:ext cx="3971605" cy="3971605"/>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85" name="任意多边形 84"/>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userDrawn="1"/>
        </p:nvSpPr>
        <p:spPr>
          <a:xfrm flipH="1">
            <a:off x="0" y="0"/>
            <a:ext cx="1032049" cy="6894518"/>
          </a:xfrm>
          <a:custGeom>
            <a:avLst/>
            <a:gdLst>
              <a:gd name="connsiteX0" fmla="*/ 1032049 w 1032049"/>
              <a:gd name="connsiteY0" fmla="*/ 0 h 3392932"/>
              <a:gd name="connsiteX1" fmla="*/ 1032049 w 1032049"/>
              <a:gd name="connsiteY1" fmla="*/ 3392932 h 3392932"/>
              <a:gd name="connsiteX2" fmla="*/ 0 w 1032049"/>
              <a:gd name="connsiteY2" fmla="*/ 3392932 h 3392932"/>
              <a:gd name="connsiteX3" fmla="*/ 150144 w 1032049"/>
              <a:gd name="connsiteY3" fmla="*/ 3158730 h 3392932"/>
              <a:gd name="connsiteX4" fmla="*/ 1032049 w 1032049"/>
              <a:gd name="connsiteY4" fmla="*/ 0 h 339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49" h="3392932">
                <a:moveTo>
                  <a:pt x="1032049" y="0"/>
                </a:moveTo>
                <a:lnTo>
                  <a:pt x="1032049" y="3392932"/>
                </a:lnTo>
                <a:lnTo>
                  <a:pt x="0" y="3392932"/>
                </a:lnTo>
                <a:lnTo>
                  <a:pt x="150144" y="3158730"/>
                </a:lnTo>
                <a:cubicBezTo>
                  <a:pt x="709778" y="2237695"/>
                  <a:pt x="1032049" y="1156483"/>
                  <a:pt x="103204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占位符 88"/>
          <p:cNvSpPr>
            <a:spLocks noGrp="1"/>
          </p:cNvSpPr>
          <p:nvPr userDrawn="1">
            <p:ph type="body" sz="quarter" idx="10" hasCustomPrompt="1"/>
          </p:nvPr>
        </p:nvSpPr>
        <p:spPr>
          <a:xfrm>
            <a:off x="3176091" y="2649451"/>
            <a:ext cx="2544286" cy="1200329"/>
          </a:xfrm>
          <a:prstGeom prst="rect">
            <a:avLst/>
          </a:prstGeom>
          <a:noFill/>
        </p:spPr>
        <p:txBody>
          <a:bodyPr wrap="none" rtlCol="0">
            <a:spAutoFit/>
          </a:bodyPr>
          <a:lstStyle>
            <a:lvl1pPr marL="0" indent="0">
              <a:buNone/>
              <a:defRPr lang="zh-CN" altLang="en-US" sz="8000" b="1" dirty="0">
                <a:solidFill>
                  <a:schemeClr val="accent4"/>
                </a:solidFill>
                <a:ea typeface="微软雅黑" panose="020B0503020204020204" pitchFamily="34" charset="-122"/>
              </a:defRPr>
            </a:lvl1pPr>
          </a:lstStyle>
          <a:p>
            <a:pPr marL="0" lvl="0" algn="ctr" defTabSz="914377"/>
            <a:r>
              <a:rPr lang="en-US" altLang="zh-CN" dirty="0"/>
              <a:t>2016</a:t>
            </a:r>
            <a:endParaRPr lang="zh-CN" altLang="en-US" dirty="0"/>
          </a:p>
        </p:txBody>
      </p:sp>
      <p:sp>
        <p:nvSpPr>
          <p:cNvPr id="90" name="文本占位符 88"/>
          <p:cNvSpPr>
            <a:spLocks noGrp="1"/>
          </p:cNvSpPr>
          <p:nvPr userDrawn="1">
            <p:ph type="body" sz="quarter" idx="11" hasCustomPrompt="1"/>
          </p:nvPr>
        </p:nvSpPr>
        <p:spPr>
          <a:xfrm>
            <a:off x="2970907" y="3731836"/>
            <a:ext cx="2954655" cy="840230"/>
          </a:xfrm>
          <a:prstGeom prst="rect">
            <a:avLst/>
          </a:prstGeom>
          <a:noFill/>
        </p:spPr>
        <p:txBody>
          <a:bodyPr wrap="none" rtlCol="0">
            <a:spAutoFit/>
          </a:bodyPr>
          <a:lstStyle>
            <a:lvl1pPr marL="0" indent="0">
              <a:buNone/>
              <a:defRPr lang="zh-CN" altLang="en-US" sz="5400" b="1" dirty="0">
                <a:solidFill>
                  <a:schemeClr val="accent4"/>
                </a:solidFill>
                <a:latin typeface="微软雅黑" panose="020B0503020204020204" pitchFamily="34" charset="-122"/>
                <a:ea typeface="微软雅黑" panose="020B0503020204020204" pitchFamily="34" charset="-122"/>
              </a:defRPr>
            </a:lvl1pPr>
          </a:lstStyle>
          <a:p>
            <a:pPr marL="0" lvl="0" algn="ctr" defTabSz="914377"/>
            <a:r>
              <a:rPr lang="zh-CN" altLang="en-US" dirty="0"/>
              <a:t>工作汇报</a:t>
            </a:r>
          </a:p>
        </p:txBody>
      </p:sp>
      <p:sp>
        <p:nvSpPr>
          <p:cNvPr id="77" name="文本占位符 76"/>
          <p:cNvSpPr>
            <a:spLocks noGrp="1"/>
          </p:cNvSpPr>
          <p:nvPr>
            <p:ph type="body" sz="quarter" idx="16" hasCustomPrompt="1"/>
          </p:nvPr>
        </p:nvSpPr>
        <p:spPr>
          <a:xfrm>
            <a:off x="6103938" y="5061810"/>
            <a:ext cx="4813300" cy="923925"/>
          </a:xfrm>
          <a:prstGeom prst="rect">
            <a:avLst/>
          </a:prstGeom>
        </p:spPr>
        <p:txBody>
          <a:bodyPr/>
          <a:lstStyle>
            <a:lvl1pPr marL="0" indent="0" algn="r">
              <a:buNone/>
              <a:defRPr sz="6000" b="1">
                <a:solidFill>
                  <a:schemeClr val="accent4"/>
                </a:solidFill>
              </a:defRPr>
            </a:lvl1pPr>
          </a:lstStyle>
          <a:p>
            <a:pPr lvl="0"/>
            <a:r>
              <a:rPr lang="zh-CN" altLang="en-US" dirty="0"/>
              <a:t>清新蓝绿风格</a:t>
            </a:r>
          </a:p>
        </p:txBody>
      </p:sp>
      <p:sp>
        <p:nvSpPr>
          <p:cNvPr id="92" name="文本占位符 76"/>
          <p:cNvSpPr>
            <a:spLocks noGrp="1"/>
          </p:cNvSpPr>
          <p:nvPr>
            <p:ph type="body" sz="quarter" idx="17" hasCustomPrompt="1"/>
          </p:nvPr>
        </p:nvSpPr>
        <p:spPr>
          <a:xfrm>
            <a:off x="6103938" y="4781351"/>
            <a:ext cx="4813300" cy="273844"/>
          </a:xfrm>
          <a:prstGeom prst="rect">
            <a:avLst/>
          </a:prstGeom>
        </p:spPr>
        <p:txBody>
          <a:bodyPr/>
          <a:lstStyle>
            <a:lvl1pPr marL="0" indent="0" algn="r">
              <a:buNone/>
              <a:defRPr sz="1600" b="1">
                <a:solidFill>
                  <a:schemeClr val="accent2"/>
                </a:solidFill>
              </a:defRPr>
            </a:lvl1pPr>
          </a:lstStyle>
          <a:p>
            <a:pPr lvl="0"/>
            <a:r>
              <a:rPr lang="en-US" altLang="zh-CN" dirty="0"/>
              <a:t>PRESENTED BY OfficePLUS</a:t>
            </a:r>
            <a:endParaRPr lang="zh-CN" altLang="en-US" dirty="0"/>
          </a:p>
        </p:txBody>
      </p:sp>
    </p:spTree>
    <p:extLst>
      <p:ext uri="{BB962C8B-B14F-4D97-AF65-F5344CB8AC3E}">
        <p14:creationId xmlns:p14="http://schemas.microsoft.com/office/powerpoint/2010/main" val="1980839906"/>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四项目录">
    <p:bg>
      <p:bgPr>
        <a:solidFill>
          <a:schemeClr val="accent4"/>
        </a:solidFill>
        <a:effectLst/>
      </p:bgPr>
    </p:bg>
    <p:spTree>
      <p:nvGrpSpPr>
        <p:cNvPr id="1" name=""/>
        <p:cNvGrpSpPr/>
        <p:nvPr/>
      </p:nvGrpSpPr>
      <p:grpSpPr>
        <a:xfrm>
          <a:off x="0" y="0"/>
          <a:ext cx="0" cy="0"/>
          <a:chOff x="0" y="0"/>
          <a:chExt cx="0" cy="0"/>
        </a:xfrm>
      </p:grpSpPr>
      <p:grpSp>
        <p:nvGrpSpPr>
          <p:cNvPr id="5" name="组合 4"/>
          <p:cNvGrpSpPr/>
          <p:nvPr userDrawn="1"/>
        </p:nvGrpSpPr>
        <p:grpSpPr>
          <a:xfrm>
            <a:off x="862816" y="801039"/>
            <a:ext cx="1897748" cy="1892758"/>
            <a:chOff x="2328918" y="1577773"/>
            <a:chExt cx="4245990" cy="4234827"/>
          </a:xfrm>
        </p:grpSpPr>
        <p:sp>
          <p:nvSpPr>
            <p:cNvPr id="2" name="椭圆 1"/>
            <p:cNvSpPr/>
            <p:nvPr userDrawn="1"/>
          </p:nvSpPr>
          <p:spPr>
            <a:xfrm>
              <a:off x="2328918" y="1758126"/>
              <a:ext cx="3971604"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 name="椭圆 2"/>
            <p:cNvSpPr/>
            <p:nvPr userDrawn="1"/>
          </p:nvSpPr>
          <p:spPr>
            <a:xfrm>
              <a:off x="2603304" y="1840995"/>
              <a:ext cx="3971604"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椭圆 3"/>
            <p:cNvSpPr/>
            <p:nvPr userDrawn="1"/>
          </p:nvSpPr>
          <p:spPr>
            <a:xfrm>
              <a:off x="2472780" y="1577773"/>
              <a:ext cx="3971606" cy="3971605"/>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8" name="文本占位符 17"/>
          <p:cNvSpPr>
            <a:spLocks noGrp="1"/>
          </p:cNvSpPr>
          <p:nvPr>
            <p:ph type="body" sz="quarter" idx="10" hasCustomPrompt="1"/>
          </p:nvPr>
        </p:nvSpPr>
        <p:spPr>
          <a:xfrm>
            <a:off x="3307442" y="939383"/>
            <a:ext cx="1877437" cy="1006429"/>
          </a:xfrm>
          <a:prstGeom prst="rect">
            <a:avLst/>
          </a:prstGeom>
          <a:noFill/>
        </p:spPr>
        <p:txBody>
          <a:bodyPr wrap="none" rtlCol="0">
            <a:spAutoFit/>
          </a:bodyPr>
          <a:lstStyle>
            <a:lvl1pPr marL="0" indent="0">
              <a:buNone/>
              <a:defRPr lang="zh-CN" altLang="en-US" sz="6600" b="1"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zh-CN" altLang="en-US" dirty="0"/>
              <a:t>目录</a:t>
            </a:r>
          </a:p>
        </p:txBody>
      </p:sp>
      <p:sp>
        <p:nvSpPr>
          <p:cNvPr id="19" name="文本占位符 17"/>
          <p:cNvSpPr>
            <a:spLocks noGrp="1"/>
          </p:cNvSpPr>
          <p:nvPr>
            <p:ph type="body" sz="quarter" idx="11" hasCustomPrompt="1"/>
          </p:nvPr>
        </p:nvSpPr>
        <p:spPr>
          <a:xfrm>
            <a:off x="3307442" y="1971868"/>
            <a:ext cx="2337884" cy="646331"/>
          </a:xfrm>
          <a:prstGeom prst="rect">
            <a:avLst/>
          </a:prstGeom>
          <a:noFill/>
        </p:spPr>
        <p:txBody>
          <a:bodyPr wrap="none" rtlCol="0">
            <a:spAutoFit/>
          </a:bodyPr>
          <a:lstStyle>
            <a:lvl1pPr marL="0" indent="0">
              <a:buNone/>
              <a:defRPr lang="zh-CN" altLang="en-US" sz="4000" b="1" baseline="0"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en-US" altLang="zh-CN" dirty="0"/>
              <a:t>Add Text</a:t>
            </a:r>
          </a:p>
        </p:txBody>
      </p:sp>
      <p:sp>
        <p:nvSpPr>
          <p:cNvPr id="21" name="文本占位符 20"/>
          <p:cNvSpPr>
            <a:spLocks noGrp="1"/>
          </p:cNvSpPr>
          <p:nvPr>
            <p:ph type="body" sz="quarter" idx="12" hasCustomPrompt="1"/>
          </p:nvPr>
        </p:nvSpPr>
        <p:spPr>
          <a:xfrm>
            <a:off x="862816"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3" name="文本占位符 20"/>
          <p:cNvSpPr>
            <a:spLocks noGrp="1"/>
          </p:cNvSpPr>
          <p:nvPr>
            <p:ph type="body" sz="quarter" idx="14" hasCustomPrompt="1"/>
          </p:nvPr>
        </p:nvSpPr>
        <p:spPr>
          <a:xfrm>
            <a:off x="6096000"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4" name="文本占位符 20"/>
          <p:cNvSpPr>
            <a:spLocks noGrp="1"/>
          </p:cNvSpPr>
          <p:nvPr>
            <p:ph type="body" sz="quarter" idx="15" hasCustomPrompt="1"/>
          </p:nvPr>
        </p:nvSpPr>
        <p:spPr>
          <a:xfrm>
            <a:off x="862816"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6" name="文本占位符 20"/>
          <p:cNvSpPr>
            <a:spLocks noGrp="1"/>
          </p:cNvSpPr>
          <p:nvPr>
            <p:ph type="body" sz="quarter" idx="17" hasCustomPrompt="1"/>
          </p:nvPr>
        </p:nvSpPr>
        <p:spPr>
          <a:xfrm>
            <a:off x="6096000"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30" name="文本占位符 29"/>
          <p:cNvSpPr>
            <a:spLocks noGrp="1"/>
          </p:cNvSpPr>
          <p:nvPr>
            <p:ph type="body" sz="quarter" idx="18" hasCustomPrompt="1"/>
          </p:nvPr>
        </p:nvSpPr>
        <p:spPr>
          <a:xfrm>
            <a:off x="2044550" y="3736109"/>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4" name="文本占位符 29"/>
          <p:cNvSpPr>
            <a:spLocks noGrp="1"/>
          </p:cNvSpPr>
          <p:nvPr>
            <p:ph type="body" sz="quarter" idx="19" hasCustomPrompt="1"/>
          </p:nvPr>
        </p:nvSpPr>
        <p:spPr>
          <a:xfrm>
            <a:off x="2044550" y="3369683"/>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7" name="文本占位符 29"/>
          <p:cNvSpPr>
            <a:spLocks noGrp="1"/>
          </p:cNvSpPr>
          <p:nvPr>
            <p:ph type="body" sz="quarter" idx="22" hasCustomPrompt="1"/>
          </p:nvPr>
        </p:nvSpPr>
        <p:spPr>
          <a:xfrm>
            <a:off x="7277734" y="3736109"/>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8" name="文本占位符 29"/>
          <p:cNvSpPr>
            <a:spLocks noGrp="1"/>
          </p:cNvSpPr>
          <p:nvPr>
            <p:ph type="body" sz="quarter" idx="23" hasCustomPrompt="1"/>
          </p:nvPr>
        </p:nvSpPr>
        <p:spPr>
          <a:xfrm>
            <a:off x="7277734" y="3369683"/>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9" name="文本占位符 29"/>
          <p:cNvSpPr>
            <a:spLocks noGrp="1"/>
          </p:cNvSpPr>
          <p:nvPr>
            <p:ph type="body" sz="quarter" idx="24" hasCustomPrompt="1"/>
          </p:nvPr>
        </p:nvSpPr>
        <p:spPr>
          <a:xfrm>
            <a:off x="2044550" y="5148651"/>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0" name="文本占位符 29"/>
          <p:cNvSpPr>
            <a:spLocks noGrp="1"/>
          </p:cNvSpPr>
          <p:nvPr>
            <p:ph type="body" sz="quarter" idx="25" hasCustomPrompt="1"/>
          </p:nvPr>
        </p:nvSpPr>
        <p:spPr>
          <a:xfrm>
            <a:off x="2044550" y="4782225"/>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43" name="文本占位符 29"/>
          <p:cNvSpPr>
            <a:spLocks noGrp="1"/>
          </p:cNvSpPr>
          <p:nvPr>
            <p:ph type="body" sz="quarter" idx="28" hasCustomPrompt="1"/>
          </p:nvPr>
        </p:nvSpPr>
        <p:spPr>
          <a:xfrm>
            <a:off x="7277734" y="5148651"/>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4" name="文本占位符 29"/>
          <p:cNvSpPr>
            <a:spLocks noGrp="1"/>
          </p:cNvSpPr>
          <p:nvPr>
            <p:ph type="body" sz="quarter" idx="29" hasCustomPrompt="1"/>
          </p:nvPr>
        </p:nvSpPr>
        <p:spPr>
          <a:xfrm>
            <a:off x="7277734" y="4782225"/>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Tree>
    <p:extLst>
      <p:ext uri="{BB962C8B-B14F-4D97-AF65-F5344CB8AC3E}">
        <p14:creationId xmlns:p14="http://schemas.microsoft.com/office/powerpoint/2010/main" val="117640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副标题页">
    <p:spTree>
      <p:nvGrpSpPr>
        <p:cNvPr id="1" name=""/>
        <p:cNvGrpSpPr/>
        <p:nvPr/>
      </p:nvGrpSpPr>
      <p:grpSpPr>
        <a:xfrm>
          <a:off x="0" y="0"/>
          <a:ext cx="0" cy="0"/>
          <a:chOff x="0" y="0"/>
          <a:chExt cx="0" cy="0"/>
        </a:xfrm>
      </p:grpSpPr>
      <p:grpSp>
        <p:nvGrpSpPr>
          <p:cNvPr id="3" name="组合 2"/>
          <p:cNvGrpSpPr/>
          <p:nvPr userDrawn="1"/>
        </p:nvGrpSpPr>
        <p:grpSpPr>
          <a:xfrm>
            <a:off x="2817066" y="726122"/>
            <a:ext cx="6557868" cy="5086478"/>
            <a:chOff x="1180541" y="726122"/>
            <a:chExt cx="6557868" cy="5086478"/>
          </a:xfrm>
        </p:grpSpPr>
        <p:grpSp>
          <p:nvGrpSpPr>
            <p:cNvPr id="4" name="组合 3"/>
            <p:cNvGrpSpPr/>
            <p:nvPr/>
          </p:nvGrpSpPr>
          <p:grpSpPr>
            <a:xfrm>
              <a:off x="2181379" y="1621679"/>
              <a:ext cx="880776" cy="748079"/>
              <a:chOff x="3501778" y="1348073"/>
              <a:chExt cx="974202" cy="827430"/>
            </a:xfrm>
            <a:solidFill>
              <a:schemeClr val="accent2"/>
            </a:solidFill>
          </p:grpSpPr>
          <p:sp>
            <p:nvSpPr>
              <p:cNvPr id="67"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8"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9"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0"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1"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2"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3"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4"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5"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6"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7"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8"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9"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0"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1"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5" name="组合 4"/>
            <p:cNvGrpSpPr>
              <a:grpSpLocks noChangeAspect="1"/>
            </p:cNvGrpSpPr>
            <p:nvPr/>
          </p:nvGrpSpPr>
          <p:grpSpPr>
            <a:xfrm rot="17766877">
              <a:off x="1373365" y="1970928"/>
              <a:ext cx="1040545" cy="1426193"/>
              <a:chOff x="2869665" y="2321667"/>
              <a:chExt cx="3448984" cy="4727255"/>
            </a:xfrm>
            <a:solidFill>
              <a:schemeClr val="accent1"/>
            </a:solidFill>
          </p:grpSpPr>
          <p:sp>
            <p:nvSpPr>
              <p:cNvPr id="56"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7"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8"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9"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0"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1"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2"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3"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4"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5"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6"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6" name="Group 26"/>
            <p:cNvGrpSpPr>
              <a:grpSpLocks noChangeAspect="1"/>
            </p:cNvGrpSpPr>
            <p:nvPr/>
          </p:nvGrpSpPr>
          <p:grpSpPr bwMode="auto">
            <a:xfrm rot="20456619">
              <a:off x="3541704" y="726122"/>
              <a:ext cx="296669" cy="927398"/>
              <a:chOff x="-731" y="-627"/>
              <a:chExt cx="365" cy="1141"/>
            </a:xfrm>
            <a:solidFill>
              <a:schemeClr val="accent4"/>
            </a:solidFill>
          </p:grpSpPr>
          <p:sp>
            <p:nvSpPr>
              <p:cNvPr id="54"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5"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7" name="Freeform 111"/>
            <p:cNvSpPr>
              <a:spLocks noChangeAspect="1" noEditPoints="1"/>
            </p:cNvSpPr>
            <p:nvPr/>
          </p:nvSpPr>
          <p:spPr bwMode="auto">
            <a:xfrm rot="19270136">
              <a:off x="2960448" y="973460"/>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8" name="Group 158"/>
            <p:cNvGrpSpPr>
              <a:grpSpLocks noChangeAspect="1"/>
            </p:cNvGrpSpPr>
            <p:nvPr userDrawn="1"/>
          </p:nvGrpSpPr>
          <p:grpSpPr bwMode="auto">
            <a:xfrm>
              <a:off x="4053189" y="731331"/>
              <a:ext cx="845722" cy="846129"/>
              <a:chOff x="1651" y="-118"/>
              <a:chExt cx="2077" cy="2078"/>
            </a:xfrm>
            <a:solidFill>
              <a:schemeClr val="accent4"/>
            </a:solidFill>
          </p:grpSpPr>
          <p:sp>
            <p:nvSpPr>
              <p:cNvPr id="45" name="Freeform 160"/>
              <p:cNvSpPr>
                <a:spLocks noEditPoints="1"/>
              </p:cNvSpPr>
              <p:nvPr/>
            </p:nvSpPr>
            <p:spPr bwMode="auto">
              <a:xfrm>
                <a:off x="1651" y="-118"/>
                <a:ext cx="2077" cy="2078"/>
              </a:xfrm>
              <a:custGeom>
                <a:avLst/>
                <a:gdLst>
                  <a:gd name="T0" fmla="*/ 0 w 2456"/>
                  <a:gd name="T1" fmla="*/ 2454 h 2454"/>
                  <a:gd name="T2" fmla="*/ 0 w 2456"/>
                  <a:gd name="T3" fmla="*/ 2433 h 2454"/>
                  <a:gd name="T4" fmla="*/ 0 w 2456"/>
                  <a:gd name="T5" fmla="*/ 107 h 2454"/>
                  <a:gd name="T6" fmla="*/ 79 w 2456"/>
                  <a:gd name="T7" fmla="*/ 2 h 2454"/>
                  <a:gd name="T8" fmla="*/ 104 w 2456"/>
                  <a:gd name="T9" fmla="*/ 0 h 2454"/>
                  <a:gd name="T10" fmla="*/ 1430 w 2456"/>
                  <a:gd name="T11" fmla="*/ 0 h 2454"/>
                  <a:gd name="T12" fmla="*/ 1535 w 2456"/>
                  <a:gd name="T13" fmla="*/ 105 h 2454"/>
                  <a:gd name="T14" fmla="*/ 1535 w 2456"/>
                  <a:gd name="T15" fmla="*/ 587 h 2454"/>
                  <a:gd name="T16" fmla="*/ 1535 w 2456"/>
                  <a:gd name="T17" fmla="*/ 614 h 2454"/>
                  <a:gd name="T18" fmla="*/ 1562 w 2456"/>
                  <a:gd name="T19" fmla="*/ 614 h 2454"/>
                  <a:gd name="T20" fmla="*/ 2348 w 2456"/>
                  <a:gd name="T21" fmla="*/ 614 h 2454"/>
                  <a:gd name="T22" fmla="*/ 2454 w 2456"/>
                  <a:gd name="T23" fmla="*/ 693 h 2454"/>
                  <a:gd name="T24" fmla="*/ 2456 w 2456"/>
                  <a:gd name="T25" fmla="*/ 715 h 2454"/>
                  <a:gd name="T26" fmla="*/ 2456 w 2456"/>
                  <a:gd name="T27" fmla="*/ 2439 h 2454"/>
                  <a:gd name="T28" fmla="*/ 2456 w 2456"/>
                  <a:gd name="T29" fmla="*/ 2454 h 2454"/>
                  <a:gd name="T30" fmla="*/ 0 w 2456"/>
                  <a:gd name="T31" fmla="*/ 2454 h 2454"/>
                  <a:gd name="T32" fmla="*/ 1329 w 2456"/>
                  <a:gd name="T33" fmla="*/ 204 h 2454"/>
                  <a:gd name="T34" fmla="*/ 1304 w 2456"/>
                  <a:gd name="T35" fmla="*/ 204 h 2454"/>
                  <a:gd name="T36" fmla="*/ 230 w 2456"/>
                  <a:gd name="T37" fmla="*/ 204 h 2454"/>
                  <a:gd name="T38" fmla="*/ 205 w 2456"/>
                  <a:gd name="T39" fmla="*/ 231 h 2454"/>
                  <a:gd name="T40" fmla="*/ 205 w 2456"/>
                  <a:gd name="T41" fmla="*/ 907 h 2454"/>
                  <a:gd name="T42" fmla="*/ 204 w 2456"/>
                  <a:gd name="T43" fmla="*/ 2227 h 2454"/>
                  <a:gd name="T44" fmla="*/ 229 w 2456"/>
                  <a:gd name="T45" fmla="*/ 2251 h 2454"/>
                  <a:gd name="T46" fmla="*/ 489 w 2456"/>
                  <a:gd name="T47" fmla="*/ 2251 h 2454"/>
                  <a:gd name="T48" fmla="*/ 512 w 2456"/>
                  <a:gd name="T49" fmla="*/ 2228 h 2454"/>
                  <a:gd name="T50" fmla="*/ 511 w 2456"/>
                  <a:gd name="T51" fmla="*/ 1764 h 2454"/>
                  <a:gd name="T52" fmla="*/ 535 w 2456"/>
                  <a:gd name="T53" fmla="*/ 1739 h 2454"/>
                  <a:gd name="T54" fmla="*/ 999 w 2456"/>
                  <a:gd name="T55" fmla="*/ 1739 h 2454"/>
                  <a:gd name="T56" fmla="*/ 1024 w 2456"/>
                  <a:gd name="T57" fmla="*/ 1764 h 2454"/>
                  <a:gd name="T58" fmla="*/ 1023 w 2456"/>
                  <a:gd name="T59" fmla="*/ 2230 h 2454"/>
                  <a:gd name="T60" fmla="*/ 1044 w 2456"/>
                  <a:gd name="T61" fmla="*/ 2251 h 2454"/>
                  <a:gd name="T62" fmla="*/ 1310 w 2456"/>
                  <a:gd name="T63" fmla="*/ 2251 h 2454"/>
                  <a:gd name="T64" fmla="*/ 1329 w 2456"/>
                  <a:gd name="T65" fmla="*/ 2249 h 2454"/>
                  <a:gd name="T66" fmla="*/ 1329 w 2456"/>
                  <a:gd name="T67" fmla="*/ 204 h 2454"/>
                  <a:gd name="T68" fmla="*/ 1536 w 2456"/>
                  <a:gd name="T69" fmla="*/ 2250 h 2454"/>
                  <a:gd name="T70" fmla="*/ 1557 w 2456"/>
                  <a:gd name="T71" fmla="*/ 2251 h 2454"/>
                  <a:gd name="T72" fmla="*/ 2229 w 2456"/>
                  <a:gd name="T73" fmla="*/ 2251 h 2454"/>
                  <a:gd name="T74" fmla="*/ 2252 w 2456"/>
                  <a:gd name="T75" fmla="*/ 2229 h 2454"/>
                  <a:gd name="T76" fmla="*/ 2252 w 2456"/>
                  <a:gd name="T77" fmla="*/ 841 h 2454"/>
                  <a:gd name="T78" fmla="*/ 2228 w 2456"/>
                  <a:gd name="T79" fmla="*/ 818 h 2454"/>
                  <a:gd name="T80" fmla="*/ 1558 w 2456"/>
                  <a:gd name="T81" fmla="*/ 819 h 2454"/>
                  <a:gd name="T82" fmla="*/ 1536 w 2456"/>
                  <a:gd name="T83" fmla="*/ 819 h 2454"/>
                  <a:gd name="T84" fmla="*/ 1536 w 2456"/>
                  <a:gd name="T85" fmla="*/ 2250 h 2454"/>
                  <a:gd name="T86" fmla="*/ 615 w 2456"/>
                  <a:gd name="T87" fmla="*/ 2249 h 2454"/>
                  <a:gd name="T88" fmla="*/ 919 w 2456"/>
                  <a:gd name="T89" fmla="*/ 2249 h 2454"/>
                  <a:gd name="T90" fmla="*/ 919 w 2456"/>
                  <a:gd name="T91" fmla="*/ 1843 h 2454"/>
                  <a:gd name="T92" fmla="*/ 615 w 2456"/>
                  <a:gd name="T93" fmla="*/ 1843 h 2454"/>
                  <a:gd name="T94" fmla="*/ 615 w 2456"/>
                  <a:gd name="T95" fmla="*/ 2249 h 2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56" h="2454">
                    <a:moveTo>
                      <a:pt x="0" y="2454"/>
                    </a:moveTo>
                    <a:cubicBezTo>
                      <a:pt x="0" y="2446"/>
                      <a:pt x="0" y="2439"/>
                      <a:pt x="0" y="2433"/>
                    </a:cubicBezTo>
                    <a:cubicBezTo>
                      <a:pt x="0" y="1657"/>
                      <a:pt x="0" y="882"/>
                      <a:pt x="0" y="107"/>
                    </a:cubicBezTo>
                    <a:cubicBezTo>
                      <a:pt x="0" y="49"/>
                      <a:pt x="27" y="13"/>
                      <a:pt x="79" y="2"/>
                    </a:cubicBezTo>
                    <a:cubicBezTo>
                      <a:pt x="87" y="0"/>
                      <a:pt x="96" y="0"/>
                      <a:pt x="104" y="0"/>
                    </a:cubicBezTo>
                    <a:cubicBezTo>
                      <a:pt x="546" y="0"/>
                      <a:pt x="988" y="0"/>
                      <a:pt x="1430" y="0"/>
                    </a:cubicBezTo>
                    <a:cubicBezTo>
                      <a:pt x="1495" y="0"/>
                      <a:pt x="1535" y="39"/>
                      <a:pt x="1535" y="105"/>
                    </a:cubicBezTo>
                    <a:cubicBezTo>
                      <a:pt x="1536" y="265"/>
                      <a:pt x="1535" y="426"/>
                      <a:pt x="1535" y="587"/>
                    </a:cubicBezTo>
                    <a:cubicBezTo>
                      <a:pt x="1535" y="594"/>
                      <a:pt x="1535" y="602"/>
                      <a:pt x="1535" y="614"/>
                    </a:cubicBezTo>
                    <a:cubicBezTo>
                      <a:pt x="1545" y="614"/>
                      <a:pt x="1553" y="614"/>
                      <a:pt x="1562" y="614"/>
                    </a:cubicBezTo>
                    <a:cubicBezTo>
                      <a:pt x="1824" y="614"/>
                      <a:pt x="2086" y="614"/>
                      <a:pt x="2348" y="614"/>
                    </a:cubicBezTo>
                    <a:cubicBezTo>
                      <a:pt x="2407" y="614"/>
                      <a:pt x="2443" y="641"/>
                      <a:pt x="2454" y="693"/>
                    </a:cubicBezTo>
                    <a:cubicBezTo>
                      <a:pt x="2456" y="700"/>
                      <a:pt x="2456" y="707"/>
                      <a:pt x="2456" y="715"/>
                    </a:cubicBezTo>
                    <a:cubicBezTo>
                      <a:pt x="2456" y="1289"/>
                      <a:pt x="2456" y="1864"/>
                      <a:pt x="2456" y="2439"/>
                    </a:cubicBezTo>
                    <a:cubicBezTo>
                      <a:pt x="2456" y="2443"/>
                      <a:pt x="2456" y="2448"/>
                      <a:pt x="2456" y="2454"/>
                    </a:cubicBezTo>
                    <a:cubicBezTo>
                      <a:pt x="1637" y="2454"/>
                      <a:pt x="820" y="2454"/>
                      <a:pt x="0" y="2454"/>
                    </a:cubicBezTo>
                    <a:close/>
                    <a:moveTo>
                      <a:pt x="1329" y="204"/>
                    </a:moveTo>
                    <a:cubicBezTo>
                      <a:pt x="1320" y="204"/>
                      <a:pt x="1312" y="204"/>
                      <a:pt x="1304" y="204"/>
                    </a:cubicBezTo>
                    <a:cubicBezTo>
                      <a:pt x="946" y="204"/>
                      <a:pt x="588" y="204"/>
                      <a:pt x="230" y="204"/>
                    </a:cubicBezTo>
                    <a:cubicBezTo>
                      <a:pt x="205" y="204"/>
                      <a:pt x="205" y="204"/>
                      <a:pt x="205" y="231"/>
                    </a:cubicBezTo>
                    <a:cubicBezTo>
                      <a:pt x="205" y="456"/>
                      <a:pt x="205" y="682"/>
                      <a:pt x="205" y="907"/>
                    </a:cubicBezTo>
                    <a:cubicBezTo>
                      <a:pt x="205" y="1347"/>
                      <a:pt x="205" y="1787"/>
                      <a:pt x="204" y="2227"/>
                    </a:cubicBezTo>
                    <a:cubicBezTo>
                      <a:pt x="204" y="2246"/>
                      <a:pt x="210" y="2251"/>
                      <a:pt x="229" y="2251"/>
                    </a:cubicBezTo>
                    <a:cubicBezTo>
                      <a:pt x="316" y="2250"/>
                      <a:pt x="402" y="2250"/>
                      <a:pt x="489" y="2251"/>
                    </a:cubicBezTo>
                    <a:cubicBezTo>
                      <a:pt x="508" y="2251"/>
                      <a:pt x="512" y="2246"/>
                      <a:pt x="512" y="2228"/>
                    </a:cubicBezTo>
                    <a:cubicBezTo>
                      <a:pt x="511" y="2073"/>
                      <a:pt x="512" y="1918"/>
                      <a:pt x="511" y="1764"/>
                    </a:cubicBezTo>
                    <a:cubicBezTo>
                      <a:pt x="511" y="1745"/>
                      <a:pt x="516" y="1739"/>
                      <a:pt x="535" y="1739"/>
                    </a:cubicBezTo>
                    <a:cubicBezTo>
                      <a:pt x="690" y="1740"/>
                      <a:pt x="845" y="1740"/>
                      <a:pt x="999" y="1739"/>
                    </a:cubicBezTo>
                    <a:cubicBezTo>
                      <a:pt x="1019" y="1739"/>
                      <a:pt x="1024" y="1745"/>
                      <a:pt x="1024" y="1764"/>
                    </a:cubicBezTo>
                    <a:cubicBezTo>
                      <a:pt x="1023" y="1919"/>
                      <a:pt x="1024" y="2074"/>
                      <a:pt x="1023" y="2230"/>
                    </a:cubicBezTo>
                    <a:cubicBezTo>
                      <a:pt x="1023" y="2246"/>
                      <a:pt x="1028" y="2251"/>
                      <a:pt x="1044" y="2251"/>
                    </a:cubicBezTo>
                    <a:cubicBezTo>
                      <a:pt x="1133" y="2250"/>
                      <a:pt x="1222" y="2251"/>
                      <a:pt x="1310" y="2251"/>
                    </a:cubicBezTo>
                    <a:cubicBezTo>
                      <a:pt x="1316" y="2251"/>
                      <a:pt x="1322" y="2250"/>
                      <a:pt x="1329" y="2249"/>
                    </a:cubicBezTo>
                    <a:cubicBezTo>
                      <a:pt x="1329" y="1568"/>
                      <a:pt x="1329" y="887"/>
                      <a:pt x="1329" y="204"/>
                    </a:cubicBezTo>
                    <a:close/>
                    <a:moveTo>
                      <a:pt x="1536" y="2250"/>
                    </a:moveTo>
                    <a:cubicBezTo>
                      <a:pt x="1544" y="2250"/>
                      <a:pt x="1551" y="2251"/>
                      <a:pt x="1557" y="2251"/>
                    </a:cubicBezTo>
                    <a:cubicBezTo>
                      <a:pt x="1781" y="2251"/>
                      <a:pt x="2005" y="2251"/>
                      <a:pt x="2229" y="2251"/>
                    </a:cubicBezTo>
                    <a:cubicBezTo>
                      <a:pt x="2246" y="2251"/>
                      <a:pt x="2252" y="2247"/>
                      <a:pt x="2252" y="2229"/>
                    </a:cubicBezTo>
                    <a:cubicBezTo>
                      <a:pt x="2251" y="1766"/>
                      <a:pt x="2251" y="1304"/>
                      <a:pt x="2252" y="841"/>
                    </a:cubicBezTo>
                    <a:cubicBezTo>
                      <a:pt x="2252" y="822"/>
                      <a:pt x="2246" y="818"/>
                      <a:pt x="2228" y="818"/>
                    </a:cubicBezTo>
                    <a:cubicBezTo>
                      <a:pt x="2005" y="819"/>
                      <a:pt x="1781" y="819"/>
                      <a:pt x="1558" y="819"/>
                    </a:cubicBezTo>
                    <a:cubicBezTo>
                      <a:pt x="1551" y="819"/>
                      <a:pt x="1544" y="819"/>
                      <a:pt x="1536" y="819"/>
                    </a:cubicBezTo>
                    <a:cubicBezTo>
                      <a:pt x="1536" y="1297"/>
                      <a:pt x="1536" y="1773"/>
                      <a:pt x="1536" y="2250"/>
                    </a:cubicBezTo>
                    <a:close/>
                    <a:moveTo>
                      <a:pt x="615" y="2249"/>
                    </a:moveTo>
                    <a:cubicBezTo>
                      <a:pt x="717" y="2249"/>
                      <a:pt x="818" y="2249"/>
                      <a:pt x="919" y="2249"/>
                    </a:cubicBezTo>
                    <a:cubicBezTo>
                      <a:pt x="919" y="2113"/>
                      <a:pt x="919" y="1978"/>
                      <a:pt x="919" y="1843"/>
                    </a:cubicBezTo>
                    <a:cubicBezTo>
                      <a:pt x="817" y="1843"/>
                      <a:pt x="716" y="1843"/>
                      <a:pt x="615" y="1843"/>
                    </a:cubicBezTo>
                    <a:cubicBezTo>
                      <a:pt x="615" y="1980"/>
                      <a:pt x="615" y="2114"/>
                      <a:pt x="615" y="2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6" name="Freeform 164"/>
              <p:cNvSpPr>
                <a:spLocks noEditPoints="1"/>
              </p:cNvSpPr>
              <p:nvPr/>
            </p:nvSpPr>
            <p:spPr bwMode="auto">
              <a:xfrm>
                <a:off x="1997" y="922"/>
                <a:ext cx="261" cy="259"/>
              </a:xfrm>
              <a:custGeom>
                <a:avLst/>
                <a:gdLst>
                  <a:gd name="T0" fmla="*/ 307 w 308"/>
                  <a:gd name="T1" fmla="*/ 0 h 306"/>
                  <a:gd name="T2" fmla="*/ 307 w 308"/>
                  <a:gd name="T3" fmla="*/ 174 h 306"/>
                  <a:gd name="T4" fmla="*/ 307 w 308"/>
                  <a:gd name="T5" fmla="*/ 287 h 306"/>
                  <a:gd name="T6" fmla="*/ 290 w 308"/>
                  <a:gd name="T7" fmla="*/ 306 h 306"/>
                  <a:gd name="T8" fmla="*/ 16 w 308"/>
                  <a:gd name="T9" fmla="*/ 306 h 306"/>
                  <a:gd name="T10" fmla="*/ 0 w 308"/>
                  <a:gd name="T11" fmla="*/ 292 h 306"/>
                  <a:gd name="T12" fmla="*/ 0 w 308"/>
                  <a:gd name="T13" fmla="*/ 7 h 306"/>
                  <a:gd name="T14" fmla="*/ 2 w 308"/>
                  <a:gd name="T15" fmla="*/ 0 h 306"/>
                  <a:gd name="T16" fmla="*/ 307 w 308"/>
                  <a:gd name="T17" fmla="*/ 0 h 306"/>
                  <a:gd name="T18" fmla="*/ 153 w 308"/>
                  <a:gd name="T19" fmla="*/ 100 h 306"/>
                  <a:gd name="T20" fmla="*/ 103 w 308"/>
                  <a:gd name="T21" fmla="*/ 150 h 306"/>
                  <a:gd name="T22" fmla="*/ 103 w 308"/>
                  <a:gd name="T23" fmla="*/ 152 h 306"/>
                  <a:gd name="T24" fmla="*/ 154 w 308"/>
                  <a:gd name="T25" fmla="*/ 203 h 306"/>
                  <a:gd name="T26" fmla="*/ 205 w 308"/>
                  <a:gd name="T27" fmla="*/ 153 h 306"/>
                  <a:gd name="T28" fmla="*/ 153 w 308"/>
                  <a:gd name="T29" fmla="*/ 10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06">
                    <a:moveTo>
                      <a:pt x="307" y="0"/>
                    </a:moveTo>
                    <a:cubicBezTo>
                      <a:pt x="307" y="59"/>
                      <a:pt x="307" y="116"/>
                      <a:pt x="307" y="174"/>
                    </a:cubicBezTo>
                    <a:cubicBezTo>
                      <a:pt x="307" y="212"/>
                      <a:pt x="307" y="249"/>
                      <a:pt x="307" y="287"/>
                    </a:cubicBezTo>
                    <a:cubicBezTo>
                      <a:pt x="308" y="301"/>
                      <a:pt x="305" y="306"/>
                      <a:pt x="290" y="306"/>
                    </a:cubicBezTo>
                    <a:cubicBezTo>
                      <a:pt x="199" y="306"/>
                      <a:pt x="107" y="306"/>
                      <a:pt x="16" y="306"/>
                    </a:cubicBezTo>
                    <a:cubicBezTo>
                      <a:pt x="6" y="306"/>
                      <a:pt x="0" y="305"/>
                      <a:pt x="0" y="292"/>
                    </a:cubicBezTo>
                    <a:cubicBezTo>
                      <a:pt x="0" y="197"/>
                      <a:pt x="0" y="102"/>
                      <a:pt x="0" y="7"/>
                    </a:cubicBezTo>
                    <a:cubicBezTo>
                      <a:pt x="0" y="5"/>
                      <a:pt x="1" y="3"/>
                      <a:pt x="2" y="0"/>
                    </a:cubicBezTo>
                    <a:cubicBezTo>
                      <a:pt x="103" y="0"/>
                      <a:pt x="204" y="0"/>
                      <a:pt x="307" y="0"/>
                    </a:cubicBezTo>
                    <a:close/>
                    <a:moveTo>
                      <a:pt x="153" y="100"/>
                    </a:moveTo>
                    <a:cubicBezTo>
                      <a:pt x="103" y="100"/>
                      <a:pt x="103" y="100"/>
                      <a:pt x="103" y="150"/>
                    </a:cubicBezTo>
                    <a:cubicBezTo>
                      <a:pt x="103" y="151"/>
                      <a:pt x="103" y="151"/>
                      <a:pt x="103" y="152"/>
                    </a:cubicBezTo>
                    <a:cubicBezTo>
                      <a:pt x="103" y="203"/>
                      <a:pt x="103" y="203"/>
                      <a:pt x="154" y="203"/>
                    </a:cubicBezTo>
                    <a:cubicBezTo>
                      <a:pt x="205" y="203"/>
                      <a:pt x="205" y="203"/>
                      <a:pt x="205" y="153"/>
                    </a:cubicBezTo>
                    <a:cubicBezTo>
                      <a:pt x="205" y="100"/>
                      <a:pt x="205"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7" name="Freeform 165"/>
              <p:cNvSpPr>
                <a:spLocks noEditPoints="1"/>
              </p:cNvSpPr>
              <p:nvPr/>
            </p:nvSpPr>
            <p:spPr bwMode="auto">
              <a:xfrm>
                <a:off x="2345" y="922"/>
                <a:ext cx="258" cy="258"/>
              </a:xfrm>
              <a:custGeom>
                <a:avLst/>
                <a:gdLst>
                  <a:gd name="T0" fmla="*/ 0 w 305"/>
                  <a:gd name="T1" fmla="*/ 304 h 304"/>
                  <a:gd name="T2" fmla="*/ 0 w 305"/>
                  <a:gd name="T3" fmla="*/ 0 h 304"/>
                  <a:gd name="T4" fmla="*/ 305 w 305"/>
                  <a:gd name="T5" fmla="*/ 0 h 304"/>
                  <a:gd name="T6" fmla="*/ 305 w 305"/>
                  <a:gd name="T7" fmla="*/ 304 h 304"/>
                  <a:gd name="T8" fmla="*/ 0 w 305"/>
                  <a:gd name="T9" fmla="*/ 304 h 304"/>
                  <a:gd name="T10" fmla="*/ 153 w 305"/>
                  <a:gd name="T11" fmla="*/ 100 h 304"/>
                  <a:gd name="T12" fmla="*/ 119 w 305"/>
                  <a:gd name="T13" fmla="*/ 100 h 304"/>
                  <a:gd name="T14" fmla="*/ 101 w 305"/>
                  <a:gd name="T15" fmla="*/ 118 h 304"/>
                  <a:gd name="T16" fmla="*/ 101 w 305"/>
                  <a:gd name="T17" fmla="*/ 154 h 304"/>
                  <a:gd name="T18" fmla="*/ 150 w 305"/>
                  <a:gd name="T19" fmla="*/ 203 h 304"/>
                  <a:gd name="T20" fmla="*/ 203 w 305"/>
                  <a:gd name="T21" fmla="*/ 150 h 304"/>
                  <a:gd name="T22" fmla="*/ 153 w 305"/>
                  <a:gd name="T23" fmla="*/ 1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5" h="304">
                    <a:moveTo>
                      <a:pt x="0" y="304"/>
                    </a:moveTo>
                    <a:cubicBezTo>
                      <a:pt x="0" y="202"/>
                      <a:pt x="0" y="102"/>
                      <a:pt x="0" y="0"/>
                    </a:cubicBezTo>
                    <a:cubicBezTo>
                      <a:pt x="101" y="0"/>
                      <a:pt x="202" y="0"/>
                      <a:pt x="305" y="0"/>
                    </a:cubicBezTo>
                    <a:cubicBezTo>
                      <a:pt x="305" y="101"/>
                      <a:pt x="305" y="202"/>
                      <a:pt x="305" y="304"/>
                    </a:cubicBezTo>
                    <a:cubicBezTo>
                      <a:pt x="203" y="304"/>
                      <a:pt x="103" y="304"/>
                      <a:pt x="0" y="304"/>
                    </a:cubicBezTo>
                    <a:close/>
                    <a:moveTo>
                      <a:pt x="153" y="100"/>
                    </a:moveTo>
                    <a:cubicBezTo>
                      <a:pt x="142" y="100"/>
                      <a:pt x="130" y="101"/>
                      <a:pt x="119" y="100"/>
                    </a:cubicBezTo>
                    <a:cubicBezTo>
                      <a:pt x="105" y="99"/>
                      <a:pt x="99" y="104"/>
                      <a:pt x="101" y="118"/>
                    </a:cubicBezTo>
                    <a:cubicBezTo>
                      <a:pt x="102" y="130"/>
                      <a:pt x="101" y="142"/>
                      <a:pt x="101" y="154"/>
                    </a:cubicBezTo>
                    <a:cubicBezTo>
                      <a:pt x="101" y="203"/>
                      <a:pt x="101" y="203"/>
                      <a:pt x="150" y="203"/>
                    </a:cubicBezTo>
                    <a:cubicBezTo>
                      <a:pt x="203" y="203"/>
                      <a:pt x="203" y="203"/>
                      <a:pt x="203" y="150"/>
                    </a:cubicBezTo>
                    <a:cubicBezTo>
                      <a:pt x="203" y="100"/>
                      <a:pt x="203"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8" name="Freeform 166"/>
              <p:cNvSpPr>
                <a:spLocks noEditPoints="1"/>
              </p:cNvSpPr>
              <p:nvPr/>
            </p:nvSpPr>
            <p:spPr bwMode="auto">
              <a:xfrm>
                <a:off x="1996" y="227"/>
                <a:ext cx="262" cy="261"/>
              </a:xfrm>
              <a:custGeom>
                <a:avLst/>
                <a:gdLst>
                  <a:gd name="T0" fmla="*/ 308 w 309"/>
                  <a:gd name="T1" fmla="*/ 156 h 308"/>
                  <a:gd name="T2" fmla="*/ 308 w 309"/>
                  <a:gd name="T3" fmla="*/ 289 h 308"/>
                  <a:gd name="T4" fmla="*/ 291 w 309"/>
                  <a:gd name="T5" fmla="*/ 308 h 308"/>
                  <a:gd name="T6" fmla="*/ 19 w 309"/>
                  <a:gd name="T7" fmla="*/ 308 h 308"/>
                  <a:gd name="T8" fmla="*/ 0 w 309"/>
                  <a:gd name="T9" fmla="*/ 290 h 308"/>
                  <a:gd name="T10" fmla="*/ 1 w 309"/>
                  <a:gd name="T11" fmla="*/ 18 h 308"/>
                  <a:gd name="T12" fmla="*/ 18 w 309"/>
                  <a:gd name="T13" fmla="*/ 0 h 308"/>
                  <a:gd name="T14" fmla="*/ 291 w 309"/>
                  <a:gd name="T15" fmla="*/ 0 h 308"/>
                  <a:gd name="T16" fmla="*/ 308 w 309"/>
                  <a:gd name="T17" fmla="*/ 18 h 308"/>
                  <a:gd name="T18" fmla="*/ 308 w 309"/>
                  <a:gd name="T19" fmla="*/ 156 h 308"/>
                  <a:gd name="T20" fmla="*/ 104 w 309"/>
                  <a:gd name="T21" fmla="*/ 204 h 308"/>
                  <a:gd name="T22" fmla="*/ 205 w 309"/>
                  <a:gd name="T23" fmla="*/ 204 h 308"/>
                  <a:gd name="T24" fmla="*/ 205 w 309"/>
                  <a:gd name="T25" fmla="*/ 104 h 308"/>
                  <a:gd name="T26" fmla="*/ 116 w 309"/>
                  <a:gd name="T27" fmla="*/ 104 h 308"/>
                  <a:gd name="T28" fmla="*/ 105 w 309"/>
                  <a:gd name="T29" fmla="*/ 114 h 308"/>
                  <a:gd name="T30" fmla="*/ 104 w 309"/>
                  <a:gd name="T31" fmla="*/ 2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6"/>
                    </a:moveTo>
                    <a:cubicBezTo>
                      <a:pt x="308" y="200"/>
                      <a:pt x="308" y="245"/>
                      <a:pt x="308" y="289"/>
                    </a:cubicBezTo>
                    <a:cubicBezTo>
                      <a:pt x="309" y="303"/>
                      <a:pt x="305" y="308"/>
                      <a:pt x="291" y="308"/>
                    </a:cubicBezTo>
                    <a:cubicBezTo>
                      <a:pt x="200" y="308"/>
                      <a:pt x="109" y="308"/>
                      <a:pt x="19" y="308"/>
                    </a:cubicBezTo>
                    <a:cubicBezTo>
                      <a:pt x="5" y="308"/>
                      <a:pt x="0" y="303"/>
                      <a:pt x="0" y="290"/>
                    </a:cubicBezTo>
                    <a:cubicBezTo>
                      <a:pt x="1" y="199"/>
                      <a:pt x="1" y="108"/>
                      <a:pt x="1" y="18"/>
                    </a:cubicBezTo>
                    <a:cubicBezTo>
                      <a:pt x="1" y="5"/>
                      <a:pt x="4" y="0"/>
                      <a:pt x="18" y="0"/>
                    </a:cubicBezTo>
                    <a:cubicBezTo>
                      <a:pt x="109" y="1"/>
                      <a:pt x="200" y="1"/>
                      <a:pt x="291" y="0"/>
                    </a:cubicBezTo>
                    <a:cubicBezTo>
                      <a:pt x="305" y="0"/>
                      <a:pt x="309" y="5"/>
                      <a:pt x="308" y="18"/>
                    </a:cubicBezTo>
                    <a:cubicBezTo>
                      <a:pt x="308" y="64"/>
                      <a:pt x="308" y="110"/>
                      <a:pt x="308" y="156"/>
                    </a:cubicBezTo>
                    <a:close/>
                    <a:moveTo>
                      <a:pt x="104" y="204"/>
                    </a:moveTo>
                    <a:cubicBezTo>
                      <a:pt x="139" y="204"/>
                      <a:pt x="172" y="204"/>
                      <a:pt x="205" y="204"/>
                    </a:cubicBezTo>
                    <a:cubicBezTo>
                      <a:pt x="205" y="170"/>
                      <a:pt x="205" y="138"/>
                      <a:pt x="205" y="104"/>
                    </a:cubicBezTo>
                    <a:cubicBezTo>
                      <a:pt x="174" y="104"/>
                      <a:pt x="145" y="103"/>
                      <a:pt x="116" y="104"/>
                    </a:cubicBezTo>
                    <a:cubicBezTo>
                      <a:pt x="112" y="104"/>
                      <a:pt x="105" y="110"/>
                      <a:pt x="105" y="114"/>
                    </a:cubicBezTo>
                    <a:cubicBezTo>
                      <a:pt x="104" y="144"/>
                      <a:pt x="104" y="173"/>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9" name="Freeform 167"/>
              <p:cNvSpPr>
                <a:spLocks noEditPoints="1"/>
              </p:cNvSpPr>
              <p:nvPr/>
            </p:nvSpPr>
            <p:spPr bwMode="auto">
              <a:xfrm>
                <a:off x="2343" y="227"/>
                <a:ext cx="260" cy="262"/>
              </a:xfrm>
              <a:custGeom>
                <a:avLst/>
                <a:gdLst>
                  <a:gd name="T0" fmla="*/ 152 w 308"/>
                  <a:gd name="T1" fmla="*/ 308 h 309"/>
                  <a:gd name="T2" fmla="*/ 23 w 308"/>
                  <a:gd name="T3" fmla="*/ 308 h 309"/>
                  <a:gd name="T4" fmla="*/ 1 w 308"/>
                  <a:gd name="T5" fmla="*/ 287 h 309"/>
                  <a:gd name="T6" fmla="*/ 1 w 308"/>
                  <a:gd name="T7" fmla="*/ 20 h 309"/>
                  <a:gd name="T8" fmla="*/ 19 w 308"/>
                  <a:gd name="T9" fmla="*/ 0 h 309"/>
                  <a:gd name="T10" fmla="*/ 289 w 308"/>
                  <a:gd name="T11" fmla="*/ 0 h 309"/>
                  <a:gd name="T12" fmla="*/ 308 w 308"/>
                  <a:gd name="T13" fmla="*/ 20 h 309"/>
                  <a:gd name="T14" fmla="*/ 308 w 308"/>
                  <a:gd name="T15" fmla="*/ 287 h 309"/>
                  <a:gd name="T16" fmla="*/ 288 w 308"/>
                  <a:gd name="T17" fmla="*/ 308 h 309"/>
                  <a:gd name="T18" fmla="*/ 152 w 308"/>
                  <a:gd name="T19" fmla="*/ 308 h 309"/>
                  <a:gd name="T20" fmla="*/ 104 w 308"/>
                  <a:gd name="T21" fmla="*/ 204 h 309"/>
                  <a:gd name="T22" fmla="*/ 205 w 308"/>
                  <a:gd name="T23" fmla="*/ 204 h 309"/>
                  <a:gd name="T24" fmla="*/ 205 w 308"/>
                  <a:gd name="T25" fmla="*/ 115 h 309"/>
                  <a:gd name="T26" fmla="*/ 195 w 308"/>
                  <a:gd name="T27" fmla="*/ 104 h 309"/>
                  <a:gd name="T28" fmla="*/ 104 w 308"/>
                  <a:gd name="T29" fmla="*/ 104 h 309"/>
                  <a:gd name="T30" fmla="*/ 104 w 308"/>
                  <a:gd name="T31"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9">
                    <a:moveTo>
                      <a:pt x="152" y="308"/>
                    </a:moveTo>
                    <a:cubicBezTo>
                      <a:pt x="109" y="308"/>
                      <a:pt x="66" y="307"/>
                      <a:pt x="23" y="308"/>
                    </a:cubicBezTo>
                    <a:cubicBezTo>
                      <a:pt x="7" y="308"/>
                      <a:pt x="0" y="305"/>
                      <a:pt x="1" y="287"/>
                    </a:cubicBezTo>
                    <a:cubicBezTo>
                      <a:pt x="1" y="198"/>
                      <a:pt x="1" y="109"/>
                      <a:pt x="1" y="20"/>
                    </a:cubicBezTo>
                    <a:cubicBezTo>
                      <a:pt x="1" y="6"/>
                      <a:pt x="4" y="0"/>
                      <a:pt x="19" y="0"/>
                    </a:cubicBezTo>
                    <a:cubicBezTo>
                      <a:pt x="109" y="1"/>
                      <a:pt x="199" y="1"/>
                      <a:pt x="289" y="0"/>
                    </a:cubicBezTo>
                    <a:cubicBezTo>
                      <a:pt x="304" y="0"/>
                      <a:pt x="308" y="5"/>
                      <a:pt x="308" y="20"/>
                    </a:cubicBezTo>
                    <a:cubicBezTo>
                      <a:pt x="308" y="109"/>
                      <a:pt x="308" y="198"/>
                      <a:pt x="308" y="287"/>
                    </a:cubicBezTo>
                    <a:cubicBezTo>
                      <a:pt x="308" y="303"/>
                      <a:pt x="304" y="309"/>
                      <a:pt x="288" y="308"/>
                    </a:cubicBezTo>
                    <a:cubicBezTo>
                      <a:pt x="243" y="307"/>
                      <a:pt x="198" y="308"/>
                      <a:pt x="152" y="308"/>
                    </a:cubicBezTo>
                    <a:close/>
                    <a:moveTo>
                      <a:pt x="104" y="204"/>
                    </a:moveTo>
                    <a:cubicBezTo>
                      <a:pt x="138" y="204"/>
                      <a:pt x="170" y="204"/>
                      <a:pt x="205" y="204"/>
                    </a:cubicBezTo>
                    <a:cubicBezTo>
                      <a:pt x="205" y="173"/>
                      <a:pt x="205" y="144"/>
                      <a:pt x="205" y="115"/>
                    </a:cubicBezTo>
                    <a:cubicBezTo>
                      <a:pt x="204" y="111"/>
                      <a:pt x="198" y="104"/>
                      <a:pt x="195" y="104"/>
                    </a:cubicBezTo>
                    <a:cubicBezTo>
                      <a:pt x="165" y="103"/>
                      <a:pt x="135" y="104"/>
                      <a:pt x="104" y="104"/>
                    </a:cubicBezTo>
                    <a:cubicBezTo>
                      <a:pt x="104" y="138"/>
                      <a:pt x="104" y="171"/>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0" name="Freeform 168"/>
              <p:cNvSpPr>
                <a:spLocks noEditPoints="1"/>
              </p:cNvSpPr>
              <p:nvPr/>
            </p:nvSpPr>
            <p:spPr bwMode="auto">
              <a:xfrm>
                <a:off x="1996" y="574"/>
                <a:ext cx="262" cy="261"/>
              </a:xfrm>
              <a:custGeom>
                <a:avLst/>
                <a:gdLst>
                  <a:gd name="T0" fmla="*/ 308 w 309"/>
                  <a:gd name="T1" fmla="*/ 154 h 308"/>
                  <a:gd name="T2" fmla="*/ 309 w 309"/>
                  <a:gd name="T3" fmla="*/ 288 h 308"/>
                  <a:gd name="T4" fmla="*/ 290 w 309"/>
                  <a:gd name="T5" fmla="*/ 308 h 308"/>
                  <a:gd name="T6" fmla="*/ 20 w 309"/>
                  <a:gd name="T7" fmla="*/ 308 h 308"/>
                  <a:gd name="T8" fmla="*/ 0 w 309"/>
                  <a:gd name="T9" fmla="*/ 289 h 308"/>
                  <a:gd name="T10" fmla="*/ 0 w 309"/>
                  <a:gd name="T11" fmla="*/ 19 h 308"/>
                  <a:gd name="T12" fmla="*/ 18 w 309"/>
                  <a:gd name="T13" fmla="*/ 0 h 308"/>
                  <a:gd name="T14" fmla="*/ 290 w 309"/>
                  <a:gd name="T15" fmla="*/ 0 h 308"/>
                  <a:gd name="T16" fmla="*/ 309 w 309"/>
                  <a:gd name="T17" fmla="*/ 20 h 308"/>
                  <a:gd name="T18" fmla="*/ 308 w 309"/>
                  <a:gd name="T19" fmla="*/ 154 h 308"/>
                  <a:gd name="T20" fmla="*/ 104 w 309"/>
                  <a:gd name="T21" fmla="*/ 103 h 308"/>
                  <a:gd name="T22" fmla="*/ 104 w 309"/>
                  <a:gd name="T23" fmla="*/ 193 h 308"/>
                  <a:gd name="T24" fmla="*/ 113 w 309"/>
                  <a:gd name="T25" fmla="*/ 204 h 308"/>
                  <a:gd name="T26" fmla="*/ 204 w 309"/>
                  <a:gd name="T27" fmla="*/ 204 h 308"/>
                  <a:gd name="T28" fmla="*/ 204 w 309"/>
                  <a:gd name="T29" fmla="*/ 103 h 308"/>
                  <a:gd name="T30" fmla="*/ 104 w 309"/>
                  <a:gd name="T31" fmla="*/ 10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4"/>
                    </a:moveTo>
                    <a:cubicBezTo>
                      <a:pt x="308" y="199"/>
                      <a:pt x="308" y="243"/>
                      <a:pt x="309" y="288"/>
                    </a:cubicBezTo>
                    <a:cubicBezTo>
                      <a:pt x="309" y="302"/>
                      <a:pt x="305" y="308"/>
                      <a:pt x="290" y="308"/>
                    </a:cubicBezTo>
                    <a:cubicBezTo>
                      <a:pt x="200" y="307"/>
                      <a:pt x="110" y="307"/>
                      <a:pt x="20" y="308"/>
                    </a:cubicBezTo>
                    <a:cubicBezTo>
                      <a:pt x="6" y="308"/>
                      <a:pt x="0" y="304"/>
                      <a:pt x="0" y="289"/>
                    </a:cubicBezTo>
                    <a:cubicBezTo>
                      <a:pt x="1" y="199"/>
                      <a:pt x="1" y="109"/>
                      <a:pt x="0" y="19"/>
                    </a:cubicBezTo>
                    <a:cubicBezTo>
                      <a:pt x="0" y="5"/>
                      <a:pt x="4" y="0"/>
                      <a:pt x="18" y="0"/>
                    </a:cubicBezTo>
                    <a:cubicBezTo>
                      <a:pt x="109" y="1"/>
                      <a:pt x="199" y="1"/>
                      <a:pt x="290" y="0"/>
                    </a:cubicBezTo>
                    <a:cubicBezTo>
                      <a:pt x="306" y="0"/>
                      <a:pt x="309" y="6"/>
                      <a:pt x="309" y="20"/>
                    </a:cubicBezTo>
                    <a:cubicBezTo>
                      <a:pt x="308" y="65"/>
                      <a:pt x="308" y="109"/>
                      <a:pt x="308" y="154"/>
                    </a:cubicBezTo>
                    <a:close/>
                    <a:moveTo>
                      <a:pt x="104" y="103"/>
                    </a:moveTo>
                    <a:cubicBezTo>
                      <a:pt x="104" y="135"/>
                      <a:pt x="104" y="164"/>
                      <a:pt x="104" y="193"/>
                    </a:cubicBezTo>
                    <a:cubicBezTo>
                      <a:pt x="105" y="197"/>
                      <a:pt x="110" y="204"/>
                      <a:pt x="113" y="204"/>
                    </a:cubicBezTo>
                    <a:cubicBezTo>
                      <a:pt x="143" y="205"/>
                      <a:pt x="174" y="204"/>
                      <a:pt x="204" y="204"/>
                    </a:cubicBezTo>
                    <a:cubicBezTo>
                      <a:pt x="204" y="169"/>
                      <a:pt x="204" y="136"/>
                      <a:pt x="204" y="103"/>
                    </a:cubicBezTo>
                    <a:cubicBezTo>
                      <a:pt x="170" y="103"/>
                      <a:pt x="139" y="103"/>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1" name="Freeform 169"/>
              <p:cNvSpPr>
                <a:spLocks noEditPoints="1"/>
              </p:cNvSpPr>
              <p:nvPr/>
            </p:nvSpPr>
            <p:spPr bwMode="auto">
              <a:xfrm>
                <a:off x="2345" y="576"/>
                <a:ext cx="258" cy="259"/>
              </a:xfrm>
              <a:custGeom>
                <a:avLst/>
                <a:gdLst>
                  <a:gd name="T0" fmla="*/ 0 w 306"/>
                  <a:gd name="T1" fmla="*/ 0 h 306"/>
                  <a:gd name="T2" fmla="*/ 304 w 306"/>
                  <a:gd name="T3" fmla="*/ 0 h 306"/>
                  <a:gd name="T4" fmla="*/ 306 w 306"/>
                  <a:gd name="T5" fmla="*/ 16 h 306"/>
                  <a:gd name="T6" fmla="*/ 306 w 306"/>
                  <a:gd name="T7" fmla="*/ 288 h 306"/>
                  <a:gd name="T8" fmla="*/ 289 w 306"/>
                  <a:gd name="T9" fmla="*/ 306 h 306"/>
                  <a:gd name="T10" fmla="*/ 13 w 306"/>
                  <a:gd name="T11" fmla="*/ 305 h 306"/>
                  <a:gd name="T12" fmla="*/ 0 w 306"/>
                  <a:gd name="T13" fmla="*/ 303 h 306"/>
                  <a:gd name="T14" fmla="*/ 0 w 306"/>
                  <a:gd name="T15" fmla="*/ 0 h 306"/>
                  <a:gd name="T16" fmla="*/ 102 w 306"/>
                  <a:gd name="T17" fmla="*/ 203 h 306"/>
                  <a:gd name="T18" fmla="*/ 193 w 306"/>
                  <a:gd name="T19" fmla="*/ 202 h 306"/>
                  <a:gd name="T20" fmla="*/ 203 w 306"/>
                  <a:gd name="T21" fmla="*/ 191 h 306"/>
                  <a:gd name="T22" fmla="*/ 203 w 306"/>
                  <a:gd name="T23" fmla="*/ 111 h 306"/>
                  <a:gd name="T24" fmla="*/ 194 w 306"/>
                  <a:gd name="T25" fmla="*/ 101 h 306"/>
                  <a:gd name="T26" fmla="*/ 102 w 306"/>
                  <a:gd name="T27" fmla="*/ 100 h 306"/>
                  <a:gd name="T28" fmla="*/ 102 w 306"/>
                  <a:gd name="T29" fmla="*/ 20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06">
                    <a:moveTo>
                      <a:pt x="0" y="0"/>
                    </a:moveTo>
                    <a:cubicBezTo>
                      <a:pt x="102" y="0"/>
                      <a:pt x="203" y="0"/>
                      <a:pt x="304" y="0"/>
                    </a:cubicBezTo>
                    <a:cubicBezTo>
                      <a:pt x="305" y="6"/>
                      <a:pt x="306" y="11"/>
                      <a:pt x="306" y="16"/>
                    </a:cubicBezTo>
                    <a:cubicBezTo>
                      <a:pt x="306" y="107"/>
                      <a:pt x="306" y="198"/>
                      <a:pt x="306" y="288"/>
                    </a:cubicBezTo>
                    <a:cubicBezTo>
                      <a:pt x="306" y="301"/>
                      <a:pt x="302" y="306"/>
                      <a:pt x="289" y="306"/>
                    </a:cubicBezTo>
                    <a:cubicBezTo>
                      <a:pt x="197" y="305"/>
                      <a:pt x="105" y="306"/>
                      <a:pt x="13" y="305"/>
                    </a:cubicBezTo>
                    <a:cubicBezTo>
                      <a:pt x="9" y="305"/>
                      <a:pt x="5" y="304"/>
                      <a:pt x="0" y="303"/>
                    </a:cubicBezTo>
                    <a:cubicBezTo>
                      <a:pt x="0" y="203"/>
                      <a:pt x="0" y="102"/>
                      <a:pt x="0" y="0"/>
                    </a:cubicBezTo>
                    <a:close/>
                    <a:moveTo>
                      <a:pt x="102" y="203"/>
                    </a:moveTo>
                    <a:cubicBezTo>
                      <a:pt x="133" y="203"/>
                      <a:pt x="163" y="203"/>
                      <a:pt x="193" y="202"/>
                    </a:cubicBezTo>
                    <a:cubicBezTo>
                      <a:pt x="196" y="202"/>
                      <a:pt x="202" y="195"/>
                      <a:pt x="203" y="191"/>
                    </a:cubicBezTo>
                    <a:cubicBezTo>
                      <a:pt x="203" y="164"/>
                      <a:pt x="203" y="138"/>
                      <a:pt x="203" y="111"/>
                    </a:cubicBezTo>
                    <a:cubicBezTo>
                      <a:pt x="203" y="108"/>
                      <a:pt x="197" y="101"/>
                      <a:pt x="194" y="101"/>
                    </a:cubicBezTo>
                    <a:cubicBezTo>
                      <a:pt x="163" y="100"/>
                      <a:pt x="133" y="100"/>
                      <a:pt x="102" y="100"/>
                    </a:cubicBezTo>
                    <a:cubicBezTo>
                      <a:pt x="102" y="136"/>
                      <a:pt x="102" y="167"/>
                      <a:pt x="102"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2" name="Freeform 170"/>
              <p:cNvSpPr>
                <a:spLocks noEditPoints="1"/>
              </p:cNvSpPr>
              <p:nvPr/>
            </p:nvSpPr>
            <p:spPr bwMode="auto">
              <a:xfrm>
                <a:off x="3122" y="1094"/>
                <a:ext cx="261" cy="261"/>
              </a:xfrm>
              <a:custGeom>
                <a:avLst/>
                <a:gdLst>
                  <a:gd name="T0" fmla="*/ 1 w 309"/>
                  <a:gd name="T1" fmla="*/ 154 h 308"/>
                  <a:gd name="T2" fmla="*/ 0 w 309"/>
                  <a:gd name="T3" fmla="*/ 18 h 308"/>
                  <a:gd name="T4" fmla="*/ 19 w 309"/>
                  <a:gd name="T5" fmla="*/ 0 h 308"/>
                  <a:gd name="T6" fmla="*/ 289 w 309"/>
                  <a:gd name="T7" fmla="*/ 0 h 308"/>
                  <a:gd name="T8" fmla="*/ 308 w 309"/>
                  <a:gd name="T9" fmla="*/ 19 h 308"/>
                  <a:gd name="T10" fmla="*/ 308 w 309"/>
                  <a:gd name="T11" fmla="*/ 289 h 308"/>
                  <a:gd name="T12" fmla="*/ 289 w 309"/>
                  <a:gd name="T13" fmla="*/ 308 h 308"/>
                  <a:gd name="T14" fmla="*/ 19 w 309"/>
                  <a:gd name="T15" fmla="*/ 308 h 308"/>
                  <a:gd name="T16" fmla="*/ 0 w 309"/>
                  <a:gd name="T17" fmla="*/ 288 h 308"/>
                  <a:gd name="T18" fmla="*/ 1 w 309"/>
                  <a:gd name="T19" fmla="*/ 154 h 308"/>
                  <a:gd name="T20" fmla="*/ 104 w 309"/>
                  <a:gd name="T21" fmla="*/ 104 h 308"/>
                  <a:gd name="T22" fmla="*/ 104 w 309"/>
                  <a:gd name="T23" fmla="*/ 203 h 308"/>
                  <a:gd name="T24" fmla="*/ 203 w 309"/>
                  <a:gd name="T25" fmla="*/ 203 h 308"/>
                  <a:gd name="T26" fmla="*/ 203 w 309"/>
                  <a:gd name="T27" fmla="*/ 104 h 308"/>
                  <a:gd name="T28" fmla="*/ 104 w 309"/>
                  <a:gd name="T29"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9" h="308">
                    <a:moveTo>
                      <a:pt x="1" y="154"/>
                    </a:moveTo>
                    <a:cubicBezTo>
                      <a:pt x="1" y="109"/>
                      <a:pt x="1" y="63"/>
                      <a:pt x="0" y="18"/>
                    </a:cubicBezTo>
                    <a:cubicBezTo>
                      <a:pt x="0" y="4"/>
                      <a:pt x="5" y="0"/>
                      <a:pt x="19" y="0"/>
                    </a:cubicBezTo>
                    <a:cubicBezTo>
                      <a:pt x="109" y="0"/>
                      <a:pt x="199" y="0"/>
                      <a:pt x="289" y="0"/>
                    </a:cubicBezTo>
                    <a:cubicBezTo>
                      <a:pt x="303" y="0"/>
                      <a:pt x="309" y="3"/>
                      <a:pt x="308" y="19"/>
                    </a:cubicBezTo>
                    <a:cubicBezTo>
                      <a:pt x="308" y="109"/>
                      <a:pt x="308" y="199"/>
                      <a:pt x="308" y="289"/>
                    </a:cubicBezTo>
                    <a:cubicBezTo>
                      <a:pt x="309" y="304"/>
                      <a:pt x="303" y="308"/>
                      <a:pt x="289" y="308"/>
                    </a:cubicBezTo>
                    <a:cubicBezTo>
                      <a:pt x="199" y="307"/>
                      <a:pt x="109" y="307"/>
                      <a:pt x="19" y="308"/>
                    </a:cubicBezTo>
                    <a:cubicBezTo>
                      <a:pt x="3" y="308"/>
                      <a:pt x="0" y="302"/>
                      <a:pt x="0" y="288"/>
                    </a:cubicBezTo>
                    <a:cubicBezTo>
                      <a:pt x="1" y="243"/>
                      <a:pt x="1" y="199"/>
                      <a:pt x="1" y="154"/>
                    </a:cubicBezTo>
                    <a:close/>
                    <a:moveTo>
                      <a:pt x="104" y="104"/>
                    </a:moveTo>
                    <a:cubicBezTo>
                      <a:pt x="104" y="137"/>
                      <a:pt x="104" y="170"/>
                      <a:pt x="104" y="203"/>
                    </a:cubicBezTo>
                    <a:cubicBezTo>
                      <a:pt x="138" y="203"/>
                      <a:pt x="171" y="203"/>
                      <a:pt x="203" y="203"/>
                    </a:cubicBezTo>
                    <a:cubicBezTo>
                      <a:pt x="203" y="169"/>
                      <a:pt x="203" y="136"/>
                      <a:pt x="203" y="104"/>
                    </a:cubicBezTo>
                    <a:cubicBezTo>
                      <a:pt x="170" y="104"/>
                      <a:pt x="138" y="104"/>
                      <a:pt x="10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3" name="Freeform 171"/>
              <p:cNvSpPr>
                <a:spLocks noEditPoints="1"/>
              </p:cNvSpPr>
              <p:nvPr/>
            </p:nvSpPr>
            <p:spPr bwMode="auto">
              <a:xfrm>
                <a:off x="3122" y="747"/>
                <a:ext cx="260" cy="261"/>
              </a:xfrm>
              <a:custGeom>
                <a:avLst/>
                <a:gdLst>
                  <a:gd name="T0" fmla="*/ 156 w 308"/>
                  <a:gd name="T1" fmla="*/ 1 h 308"/>
                  <a:gd name="T2" fmla="*/ 290 w 308"/>
                  <a:gd name="T3" fmla="*/ 0 h 308"/>
                  <a:gd name="T4" fmla="*/ 308 w 308"/>
                  <a:gd name="T5" fmla="*/ 19 h 308"/>
                  <a:gd name="T6" fmla="*/ 308 w 308"/>
                  <a:gd name="T7" fmla="*/ 289 h 308"/>
                  <a:gd name="T8" fmla="*/ 291 w 308"/>
                  <a:gd name="T9" fmla="*/ 308 h 308"/>
                  <a:gd name="T10" fmla="*/ 17 w 308"/>
                  <a:gd name="T11" fmla="*/ 308 h 308"/>
                  <a:gd name="T12" fmla="*/ 0 w 308"/>
                  <a:gd name="T13" fmla="*/ 291 h 308"/>
                  <a:gd name="T14" fmla="*/ 0 w 308"/>
                  <a:gd name="T15" fmla="*/ 18 h 308"/>
                  <a:gd name="T16" fmla="*/ 18 w 308"/>
                  <a:gd name="T17" fmla="*/ 1 h 308"/>
                  <a:gd name="T18" fmla="*/ 156 w 308"/>
                  <a:gd name="T19" fmla="*/ 1 h 308"/>
                  <a:gd name="T20" fmla="*/ 205 w 308"/>
                  <a:gd name="T21" fmla="*/ 205 h 308"/>
                  <a:gd name="T22" fmla="*/ 204 w 308"/>
                  <a:gd name="T23" fmla="*/ 115 h 308"/>
                  <a:gd name="T24" fmla="*/ 194 w 308"/>
                  <a:gd name="T25" fmla="*/ 104 h 308"/>
                  <a:gd name="T26" fmla="*/ 105 w 308"/>
                  <a:gd name="T27" fmla="*/ 104 h 308"/>
                  <a:gd name="T28" fmla="*/ 105 w 308"/>
                  <a:gd name="T29" fmla="*/ 205 h 308"/>
                  <a:gd name="T30" fmla="*/ 205 w 308"/>
                  <a:gd name="T31" fmla="*/ 20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8">
                    <a:moveTo>
                      <a:pt x="156" y="1"/>
                    </a:moveTo>
                    <a:cubicBezTo>
                      <a:pt x="201" y="1"/>
                      <a:pt x="245" y="1"/>
                      <a:pt x="290" y="0"/>
                    </a:cubicBezTo>
                    <a:cubicBezTo>
                      <a:pt x="304" y="0"/>
                      <a:pt x="308" y="5"/>
                      <a:pt x="308" y="19"/>
                    </a:cubicBezTo>
                    <a:cubicBezTo>
                      <a:pt x="308" y="109"/>
                      <a:pt x="308" y="199"/>
                      <a:pt x="308" y="289"/>
                    </a:cubicBezTo>
                    <a:cubicBezTo>
                      <a:pt x="308" y="302"/>
                      <a:pt x="305" y="308"/>
                      <a:pt x="291" y="308"/>
                    </a:cubicBezTo>
                    <a:cubicBezTo>
                      <a:pt x="199" y="307"/>
                      <a:pt x="108" y="307"/>
                      <a:pt x="17" y="308"/>
                    </a:cubicBezTo>
                    <a:cubicBezTo>
                      <a:pt x="5" y="308"/>
                      <a:pt x="0" y="304"/>
                      <a:pt x="0" y="291"/>
                    </a:cubicBezTo>
                    <a:cubicBezTo>
                      <a:pt x="1" y="200"/>
                      <a:pt x="1" y="109"/>
                      <a:pt x="0" y="18"/>
                    </a:cubicBezTo>
                    <a:cubicBezTo>
                      <a:pt x="0" y="4"/>
                      <a:pt x="5" y="0"/>
                      <a:pt x="18" y="1"/>
                    </a:cubicBezTo>
                    <a:cubicBezTo>
                      <a:pt x="64" y="1"/>
                      <a:pt x="110" y="1"/>
                      <a:pt x="156" y="1"/>
                    </a:cubicBezTo>
                    <a:close/>
                    <a:moveTo>
                      <a:pt x="205" y="205"/>
                    </a:moveTo>
                    <a:cubicBezTo>
                      <a:pt x="205" y="173"/>
                      <a:pt x="205" y="144"/>
                      <a:pt x="204" y="115"/>
                    </a:cubicBezTo>
                    <a:cubicBezTo>
                      <a:pt x="204" y="111"/>
                      <a:pt x="198" y="104"/>
                      <a:pt x="194" y="104"/>
                    </a:cubicBezTo>
                    <a:cubicBezTo>
                      <a:pt x="165" y="103"/>
                      <a:pt x="135" y="104"/>
                      <a:pt x="105" y="104"/>
                    </a:cubicBezTo>
                    <a:cubicBezTo>
                      <a:pt x="105" y="139"/>
                      <a:pt x="105" y="172"/>
                      <a:pt x="105" y="205"/>
                    </a:cubicBezTo>
                    <a:cubicBezTo>
                      <a:pt x="138" y="205"/>
                      <a:pt x="170" y="205"/>
                      <a:pt x="205"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9" name="组合 8"/>
            <p:cNvGrpSpPr/>
            <p:nvPr userDrawn="1"/>
          </p:nvGrpSpPr>
          <p:grpSpPr>
            <a:xfrm rot="20985436" flipH="1">
              <a:off x="5636321" y="1449552"/>
              <a:ext cx="880776" cy="748079"/>
              <a:chOff x="3501778" y="1348073"/>
              <a:chExt cx="974202" cy="827430"/>
            </a:xfrm>
            <a:solidFill>
              <a:schemeClr val="accent3"/>
            </a:solidFill>
          </p:grpSpPr>
          <p:sp>
            <p:nvSpPr>
              <p:cNvPr id="30"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1"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2"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3"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4"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5"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6"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7"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8"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9"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0"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1"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2"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3"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4"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10" name="组合 9"/>
            <p:cNvGrpSpPr>
              <a:grpSpLocks noChangeAspect="1"/>
            </p:cNvGrpSpPr>
            <p:nvPr userDrawn="1"/>
          </p:nvGrpSpPr>
          <p:grpSpPr>
            <a:xfrm rot="1777598" flipH="1">
              <a:off x="5061403" y="1004568"/>
              <a:ext cx="580600" cy="795783"/>
              <a:chOff x="2869665" y="2321667"/>
              <a:chExt cx="3448984" cy="4727255"/>
            </a:xfrm>
            <a:solidFill>
              <a:schemeClr val="accent3"/>
            </a:solidFill>
          </p:grpSpPr>
          <p:sp>
            <p:nvSpPr>
              <p:cNvPr id="19"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0"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1"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2"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3"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4"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5"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6"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7"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8"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9"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11" name="Group 26"/>
            <p:cNvGrpSpPr>
              <a:grpSpLocks noChangeAspect="1"/>
            </p:cNvGrpSpPr>
            <p:nvPr userDrawn="1"/>
          </p:nvGrpSpPr>
          <p:grpSpPr bwMode="auto">
            <a:xfrm rot="3495810" flipH="1">
              <a:off x="6650575" y="1361080"/>
              <a:ext cx="527303" cy="1648364"/>
              <a:chOff x="-731" y="-627"/>
              <a:chExt cx="365" cy="1141"/>
            </a:xfrm>
            <a:solidFill>
              <a:schemeClr val="accent2"/>
            </a:solidFill>
          </p:grpSpPr>
          <p:sp>
            <p:nvSpPr>
              <p:cNvPr id="17"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8"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12" name="Freeform 111"/>
            <p:cNvSpPr>
              <a:spLocks noChangeAspect="1" noEditPoints="1"/>
            </p:cNvSpPr>
            <p:nvPr userDrawn="1"/>
          </p:nvSpPr>
          <p:spPr bwMode="auto">
            <a:xfrm rot="3896820" flipH="1">
              <a:off x="6691611" y="2353174"/>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13" name="组合 12"/>
            <p:cNvGrpSpPr/>
            <p:nvPr userDrawn="1"/>
          </p:nvGrpSpPr>
          <p:grpSpPr>
            <a:xfrm>
              <a:off x="2328918" y="1577773"/>
              <a:ext cx="4245990" cy="4234827"/>
              <a:chOff x="2328918" y="1577773"/>
              <a:chExt cx="4245990" cy="4234827"/>
            </a:xfrm>
          </p:grpSpPr>
          <p:sp>
            <p:nvSpPr>
              <p:cNvPr id="14" name="椭圆 13"/>
              <p:cNvSpPr/>
              <p:nvPr userDrawn="1"/>
            </p:nvSpPr>
            <p:spPr>
              <a:xfrm>
                <a:off x="2328918" y="1758126"/>
                <a:ext cx="3971605"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椭圆 14"/>
              <p:cNvSpPr/>
              <p:nvPr userDrawn="1"/>
            </p:nvSpPr>
            <p:spPr>
              <a:xfrm>
                <a:off x="2603303" y="1840995"/>
                <a:ext cx="3971605"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 name="椭圆 15"/>
              <p:cNvSpPr/>
              <p:nvPr userDrawn="1"/>
            </p:nvSpPr>
            <p:spPr>
              <a:xfrm>
                <a:off x="2472780" y="1577773"/>
                <a:ext cx="3971605" cy="3971605"/>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82" name="任意多边形 81"/>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userDrawn="1"/>
        </p:nvSpPr>
        <p:spPr>
          <a:xfrm flipH="1">
            <a:off x="0" y="0"/>
            <a:ext cx="1032049" cy="6894518"/>
          </a:xfrm>
          <a:custGeom>
            <a:avLst/>
            <a:gdLst>
              <a:gd name="connsiteX0" fmla="*/ 1032049 w 1032049"/>
              <a:gd name="connsiteY0" fmla="*/ 0 h 3392932"/>
              <a:gd name="connsiteX1" fmla="*/ 1032049 w 1032049"/>
              <a:gd name="connsiteY1" fmla="*/ 3392932 h 3392932"/>
              <a:gd name="connsiteX2" fmla="*/ 0 w 1032049"/>
              <a:gd name="connsiteY2" fmla="*/ 3392932 h 3392932"/>
              <a:gd name="connsiteX3" fmla="*/ 150144 w 1032049"/>
              <a:gd name="connsiteY3" fmla="*/ 3158730 h 3392932"/>
              <a:gd name="connsiteX4" fmla="*/ 1032049 w 1032049"/>
              <a:gd name="connsiteY4" fmla="*/ 0 h 339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49" h="3392932">
                <a:moveTo>
                  <a:pt x="1032049" y="0"/>
                </a:moveTo>
                <a:lnTo>
                  <a:pt x="1032049" y="3392932"/>
                </a:lnTo>
                <a:lnTo>
                  <a:pt x="0" y="3392932"/>
                </a:lnTo>
                <a:lnTo>
                  <a:pt x="150144" y="3158730"/>
                </a:lnTo>
                <a:cubicBezTo>
                  <a:pt x="709778" y="2237695"/>
                  <a:pt x="1032049" y="1156483"/>
                  <a:pt x="103204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p:cNvCxnSpPr/>
          <p:nvPr userDrawn="1"/>
        </p:nvCxnSpPr>
        <p:spPr>
          <a:xfrm>
            <a:off x="4707526" y="3706553"/>
            <a:ext cx="27722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文本占位符 88"/>
          <p:cNvSpPr>
            <a:spLocks noGrp="1"/>
          </p:cNvSpPr>
          <p:nvPr>
            <p:ph type="body" sz="quarter" idx="10" hasCustomPrompt="1"/>
          </p:nvPr>
        </p:nvSpPr>
        <p:spPr>
          <a:xfrm>
            <a:off x="4707526" y="2649451"/>
            <a:ext cx="2807000" cy="1089529"/>
          </a:xfrm>
          <a:prstGeom prst="rect">
            <a:avLst/>
          </a:prstGeom>
          <a:noFill/>
        </p:spPr>
        <p:txBody>
          <a:bodyPr wrap="square" rtlCol="0">
            <a:spAutoFit/>
          </a:bodyPr>
          <a:lstStyle>
            <a:lvl1pPr marL="0" indent="0" algn="ctr">
              <a:buNone/>
              <a:defRPr lang="zh-CN" altLang="en-US" sz="7200" b="1" dirty="0">
                <a:solidFill>
                  <a:schemeClr val="accent4"/>
                </a:solidFill>
                <a:ea typeface="微软雅黑" panose="020B0503020204020204" pitchFamily="34" charset="-122"/>
              </a:defRPr>
            </a:lvl1pPr>
          </a:lstStyle>
          <a:p>
            <a:pPr marL="0" lvl="0" algn="ctr" defTabSz="914377"/>
            <a:r>
              <a:rPr lang="en-US" altLang="zh-CN" dirty="0"/>
              <a:t>2016</a:t>
            </a:r>
            <a:endParaRPr lang="zh-CN" altLang="en-US" dirty="0"/>
          </a:p>
        </p:txBody>
      </p:sp>
      <p:sp>
        <p:nvSpPr>
          <p:cNvPr id="86" name="文本占位符 88"/>
          <p:cNvSpPr>
            <a:spLocks noGrp="1"/>
          </p:cNvSpPr>
          <p:nvPr>
            <p:ph type="body" sz="quarter" idx="11" hasCustomPrompt="1"/>
          </p:nvPr>
        </p:nvSpPr>
        <p:spPr>
          <a:xfrm>
            <a:off x="4633699" y="3731836"/>
            <a:ext cx="2954655" cy="840230"/>
          </a:xfrm>
          <a:prstGeom prst="rect">
            <a:avLst/>
          </a:prstGeom>
          <a:noFill/>
        </p:spPr>
        <p:txBody>
          <a:bodyPr wrap="none" rtlCol="0">
            <a:spAutoFit/>
          </a:bodyPr>
          <a:lstStyle>
            <a:lvl1pPr marL="0" indent="0">
              <a:buNone/>
              <a:defRPr lang="zh-CN" altLang="en-US" sz="5400" b="1" dirty="0">
                <a:solidFill>
                  <a:schemeClr val="accent4"/>
                </a:solidFill>
                <a:latin typeface="微软雅黑" panose="020B0503020204020204" pitchFamily="34" charset="-122"/>
                <a:ea typeface="微软雅黑" panose="020B0503020204020204" pitchFamily="34" charset="-122"/>
              </a:defRPr>
            </a:lvl1pPr>
          </a:lstStyle>
          <a:p>
            <a:pPr marL="0" lvl="0" algn="ctr" defTabSz="914377"/>
            <a:r>
              <a:rPr lang="zh-CN" altLang="en-US" dirty="0"/>
              <a:t>工作汇报</a:t>
            </a:r>
          </a:p>
        </p:txBody>
      </p:sp>
    </p:spTree>
    <p:extLst>
      <p:ext uri="{BB962C8B-B14F-4D97-AF65-F5344CB8AC3E}">
        <p14:creationId xmlns:p14="http://schemas.microsoft.com/office/powerpoint/2010/main" val="29009112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内容页_1">
    <p:spTree>
      <p:nvGrpSpPr>
        <p:cNvPr id="1" name=""/>
        <p:cNvGrpSpPr/>
        <p:nvPr/>
      </p:nvGrpSpPr>
      <p:grpSpPr>
        <a:xfrm>
          <a:off x="0" y="0"/>
          <a:ext cx="0" cy="0"/>
          <a:chOff x="0" y="0"/>
          <a:chExt cx="0" cy="0"/>
        </a:xfrm>
      </p:grpSpPr>
      <p:grpSp>
        <p:nvGrpSpPr>
          <p:cNvPr id="2" name="组合 1"/>
          <p:cNvGrpSpPr/>
          <p:nvPr userDrawn="1"/>
        </p:nvGrpSpPr>
        <p:grpSpPr>
          <a:xfrm>
            <a:off x="-346537" y="359361"/>
            <a:ext cx="1136267" cy="1209181"/>
            <a:chOff x="-741145" y="548639"/>
            <a:chExt cx="1799925" cy="1915427"/>
          </a:xfrm>
          <a:solidFill>
            <a:schemeClr val="accent4">
              <a:alpha val="80000"/>
            </a:schemeClr>
          </a:solidFill>
        </p:grpSpPr>
        <p:sp>
          <p:nvSpPr>
            <p:cNvPr id="3" name="圆角矩形 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sp>
        <p:nvSpPr>
          <p:cNvPr id="8"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sp>
        <p:nvSpPr>
          <p:cNvPr id="10" name="任意多边形 9"/>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9676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内容页_5">
    <p:spTree>
      <p:nvGrpSpPr>
        <p:cNvPr id="1" name=""/>
        <p:cNvGrpSpPr/>
        <p:nvPr/>
      </p:nvGrpSpPr>
      <p:grpSpPr>
        <a:xfrm>
          <a:off x="0" y="0"/>
          <a:ext cx="0" cy="0"/>
          <a:chOff x="0" y="0"/>
          <a:chExt cx="0" cy="0"/>
        </a:xfrm>
      </p:grpSpPr>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cxnSp>
        <p:nvCxnSpPr>
          <p:cNvPr id="11" name="直接连接符 10"/>
          <p:cNvCxnSpPr/>
          <p:nvPr userDrawn="1"/>
        </p:nvCxnSpPr>
        <p:spPr>
          <a:xfrm>
            <a:off x="0" y="4745255"/>
            <a:ext cx="12192000" cy="1164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V="1">
            <a:off x="0" y="5534527"/>
            <a:ext cx="12192000" cy="25988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接连接符 12"/>
          <p:cNvCxnSpPr/>
          <p:nvPr userDrawn="1"/>
        </p:nvCxnSpPr>
        <p:spPr>
          <a:xfrm flipV="1">
            <a:off x="0" y="5265019"/>
            <a:ext cx="12192000" cy="1232034"/>
          </a:xfrm>
          <a:prstGeom prst="line">
            <a:avLst/>
          </a:prstGeom>
        </p:spPr>
        <p:style>
          <a:lnRef idx="1">
            <a:schemeClr val="accent4"/>
          </a:lnRef>
          <a:fillRef idx="0">
            <a:schemeClr val="accent4"/>
          </a:fillRef>
          <a:effectRef idx="0">
            <a:schemeClr val="accent4"/>
          </a:effectRef>
          <a:fontRef idx="minor">
            <a:schemeClr val="tx1"/>
          </a:fontRef>
        </p:style>
      </p:cxnSp>
      <p:sp>
        <p:nvSpPr>
          <p:cNvPr id="14"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grpSp>
        <p:nvGrpSpPr>
          <p:cNvPr id="15" name="组合 14"/>
          <p:cNvGrpSpPr/>
          <p:nvPr userDrawn="1"/>
        </p:nvGrpSpPr>
        <p:grpSpPr>
          <a:xfrm>
            <a:off x="-346537" y="359361"/>
            <a:ext cx="1136267" cy="1209181"/>
            <a:chOff x="-741145" y="548639"/>
            <a:chExt cx="1799925" cy="1915427"/>
          </a:xfrm>
          <a:solidFill>
            <a:schemeClr val="accent4">
              <a:alpha val="80000"/>
            </a:schemeClr>
          </a:solidFill>
        </p:grpSpPr>
        <p:sp>
          <p:nvSpPr>
            <p:cNvPr id="16" name="圆角矩形 15"/>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617878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内容页_2">
    <p:spTree>
      <p:nvGrpSpPr>
        <p:cNvPr id="1" name=""/>
        <p:cNvGrpSpPr/>
        <p:nvPr/>
      </p:nvGrpSpPr>
      <p:grpSpPr>
        <a:xfrm>
          <a:off x="0" y="0"/>
          <a:ext cx="0" cy="0"/>
          <a:chOff x="0" y="0"/>
          <a:chExt cx="0" cy="0"/>
        </a:xfrm>
      </p:grpSpPr>
      <p:pic>
        <p:nvPicPr>
          <p:cNvPr id="2052" name="Picture 4" descr="http://dc.office.msn.com.cn/t/75/EC775E05A9DF44A62710AC19D0BA18D0.jpg"/>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208078" cy="686514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userDrawn="1"/>
        </p:nvGrpSpPr>
        <p:grpSpPr>
          <a:xfrm>
            <a:off x="-346537" y="359361"/>
            <a:ext cx="1136267" cy="1209181"/>
            <a:chOff x="-741145" y="548639"/>
            <a:chExt cx="1799925" cy="1915427"/>
          </a:xfrm>
          <a:solidFill>
            <a:schemeClr val="accent3">
              <a:alpha val="80000"/>
            </a:schemeClr>
          </a:solidFill>
        </p:grpSpPr>
        <p:sp>
          <p:nvSpPr>
            <p:cNvPr id="3" name="圆角矩形 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8" name="文本占位符 29"/>
          <p:cNvSpPr>
            <a:spLocks noGrp="1"/>
          </p:cNvSpPr>
          <p:nvPr>
            <p:ph type="body" sz="quarter" idx="19" hasCustomPrompt="1"/>
          </p:nvPr>
        </p:nvSpPr>
        <p:spPr>
          <a:xfrm>
            <a:off x="835276" y="515999"/>
            <a:ext cx="2974723"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Part One</a:t>
            </a:r>
          </a:p>
        </p:txBody>
      </p:sp>
      <p:sp>
        <p:nvSpPr>
          <p:cNvPr id="13" name="任意多边形 12"/>
          <p:cNvSpPr/>
          <p:nvPr userDrawn="1"/>
        </p:nvSpPr>
        <p:spPr>
          <a:xfrm flipV="1">
            <a:off x="7438414" y="-1"/>
            <a:ext cx="4769663" cy="6865143"/>
          </a:xfrm>
          <a:custGeom>
            <a:avLst/>
            <a:gdLst>
              <a:gd name="connsiteX0" fmla="*/ 1082438 w 4769663"/>
              <a:gd name="connsiteY0" fmla="*/ 6865143 h 6865143"/>
              <a:gd name="connsiteX1" fmla="*/ 4769663 w 4769663"/>
              <a:gd name="connsiteY1" fmla="*/ 6865143 h 6865143"/>
              <a:gd name="connsiteX2" fmla="*/ 4769663 w 4769663"/>
              <a:gd name="connsiteY2" fmla="*/ 0 h 6865143"/>
              <a:gd name="connsiteX3" fmla="*/ 1082438 w 4769663"/>
              <a:gd name="connsiteY3" fmla="*/ 0 h 6865143"/>
              <a:gd name="connsiteX4" fmla="*/ 1082438 w 4769663"/>
              <a:gd name="connsiteY4" fmla="*/ 7142 h 6865143"/>
              <a:gd name="connsiteX5" fmla="*/ 0 w 4769663"/>
              <a:gd name="connsiteY5" fmla="*/ 7142 h 6865143"/>
              <a:gd name="connsiteX6" fmla="*/ 42084 w 4769663"/>
              <a:gd name="connsiteY6" fmla="*/ 124272 h 6865143"/>
              <a:gd name="connsiteX7" fmla="*/ 1082438 w 4769663"/>
              <a:gd name="connsiteY7" fmla="*/ 6865143 h 686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9663" h="6865143">
                <a:moveTo>
                  <a:pt x="1082438" y="6865143"/>
                </a:moveTo>
                <a:lnTo>
                  <a:pt x="4769663" y="6865143"/>
                </a:lnTo>
                <a:lnTo>
                  <a:pt x="4769663" y="0"/>
                </a:lnTo>
                <a:lnTo>
                  <a:pt x="1082438" y="0"/>
                </a:lnTo>
                <a:lnTo>
                  <a:pt x="1082438" y="7142"/>
                </a:lnTo>
                <a:lnTo>
                  <a:pt x="0" y="7142"/>
                </a:lnTo>
                <a:lnTo>
                  <a:pt x="42084" y="124272"/>
                </a:lnTo>
                <a:cubicBezTo>
                  <a:pt x="698909" y="2048493"/>
                  <a:pt x="1082438" y="4368173"/>
                  <a:pt x="1082438" y="686514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543635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内容页_4">
    <p:spTree>
      <p:nvGrpSpPr>
        <p:cNvPr id="1" name=""/>
        <p:cNvGrpSpPr/>
        <p:nvPr/>
      </p:nvGrpSpPr>
      <p:grpSpPr>
        <a:xfrm>
          <a:off x="0" y="0"/>
          <a:ext cx="0" cy="0"/>
          <a:chOff x="0" y="0"/>
          <a:chExt cx="0" cy="0"/>
        </a:xfrm>
      </p:grpSpPr>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sp>
        <p:nvSpPr>
          <p:cNvPr id="11" name="任意多边形 10"/>
          <p:cNvSpPr/>
          <p:nvPr userDrawn="1"/>
        </p:nvSpPr>
        <p:spPr>
          <a:xfrm rot="5400000">
            <a:off x="5224584" y="-109421"/>
            <a:ext cx="1742837" cy="12192002"/>
          </a:xfrm>
          <a:custGeom>
            <a:avLst/>
            <a:gdLst>
              <a:gd name="connsiteX0" fmla="*/ 0 w 1742837"/>
              <a:gd name="connsiteY0" fmla="*/ 0 h 12192002"/>
              <a:gd name="connsiteX1" fmla="*/ 1082438 w 1742837"/>
              <a:gd name="connsiteY1" fmla="*/ 0 h 12192002"/>
              <a:gd name="connsiteX2" fmla="*/ 1082438 w 1742837"/>
              <a:gd name="connsiteY2" fmla="*/ 3 h 12192002"/>
              <a:gd name="connsiteX3" fmla="*/ 1742837 w 1742837"/>
              <a:gd name="connsiteY3" fmla="*/ 3 h 12192002"/>
              <a:gd name="connsiteX4" fmla="*/ 1742836 w 1742837"/>
              <a:gd name="connsiteY4" fmla="*/ 12192002 h 12192002"/>
              <a:gd name="connsiteX5" fmla="*/ 1082437 w 1742837"/>
              <a:gd name="connsiteY5" fmla="*/ 12192002 h 12192002"/>
              <a:gd name="connsiteX6" fmla="*/ 1082437 w 1742837"/>
              <a:gd name="connsiteY6" fmla="*/ 12191910 h 12192002"/>
              <a:gd name="connsiteX7" fmla="*/ 1077970 w 1742837"/>
              <a:gd name="connsiteY7" fmla="*/ 11363467 h 12192002"/>
              <a:gd name="connsiteX8" fmla="*/ 42084 w 1742837"/>
              <a:gd name="connsiteY8" fmla="*/ 208233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837" h="12192002">
                <a:moveTo>
                  <a:pt x="0" y="0"/>
                </a:moveTo>
                <a:lnTo>
                  <a:pt x="1082438" y="0"/>
                </a:lnTo>
                <a:lnTo>
                  <a:pt x="1082438" y="3"/>
                </a:lnTo>
                <a:lnTo>
                  <a:pt x="1742837" y="3"/>
                </a:lnTo>
                <a:lnTo>
                  <a:pt x="1742836" y="12192002"/>
                </a:lnTo>
                <a:lnTo>
                  <a:pt x="1082437" y="12192002"/>
                </a:lnTo>
                <a:lnTo>
                  <a:pt x="1082437" y="12191910"/>
                </a:lnTo>
                <a:lnTo>
                  <a:pt x="1077970" y="11363467"/>
                </a:lnTo>
                <a:cubicBezTo>
                  <a:pt x="1033429" y="7240206"/>
                  <a:pt x="657858" y="3415267"/>
                  <a:pt x="42084" y="2082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grpSp>
        <p:nvGrpSpPr>
          <p:cNvPr id="12" name="组合 11"/>
          <p:cNvGrpSpPr/>
          <p:nvPr userDrawn="1"/>
        </p:nvGrpSpPr>
        <p:grpSpPr>
          <a:xfrm>
            <a:off x="-346537" y="359361"/>
            <a:ext cx="1136267" cy="1209181"/>
            <a:chOff x="-741145" y="548639"/>
            <a:chExt cx="1799925" cy="1915427"/>
          </a:xfrm>
          <a:solidFill>
            <a:schemeClr val="accent4">
              <a:alpha val="80000"/>
            </a:schemeClr>
          </a:solidFill>
        </p:grpSpPr>
        <p:sp>
          <p:nvSpPr>
            <p:cNvPr id="13" name="圆角矩形 1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32427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内容页_3">
    <p:spTree>
      <p:nvGrpSpPr>
        <p:cNvPr id="1" name=""/>
        <p:cNvGrpSpPr/>
        <p:nvPr/>
      </p:nvGrpSpPr>
      <p:grpSpPr>
        <a:xfrm>
          <a:off x="0" y="0"/>
          <a:ext cx="0" cy="0"/>
          <a:chOff x="0" y="0"/>
          <a:chExt cx="0" cy="0"/>
        </a:xfrm>
      </p:grpSpPr>
      <p:pic>
        <p:nvPicPr>
          <p:cNvPr id="4" name="Picture 2" descr="http://dc.office.msn.com.cn/t/1/7ED2490309B9A21E19CC4A6B31EDAE3.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1513" t="-599" r="21702" b="-169"/>
          <a:stretch/>
        </p:blipFill>
        <p:spPr bwMode="auto">
          <a:xfrm>
            <a:off x="-1" y="-50800"/>
            <a:ext cx="4484811" cy="6908800"/>
          </a:xfrm>
          <a:prstGeom prst="rect">
            <a:avLst/>
          </a:prstGeom>
          <a:noFill/>
          <a:extLst>
            <a:ext uri="{909E8E84-426E-40DD-AFC4-6F175D3DCCD1}">
              <a14:hiddenFill xmlns:a14="http://schemas.microsoft.com/office/drawing/2010/main">
                <a:solidFill>
                  <a:srgbClr val="FFFFFF"/>
                </a:solidFill>
              </a14:hiddenFill>
            </a:ext>
          </a:extLst>
        </p:spPr>
      </p:pic>
      <p:sp>
        <p:nvSpPr>
          <p:cNvPr id="5" name="平行四边形 4"/>
          <p:cNvSpPr/>
          <p:nvPr userDrawn="1"/>
        </p:nvSpPr>
        <p:spPr>
          <a:xfrm>
            <a:off x="3104250" y="-50800"/>
            <a:ext cx="2180513" cy="6908800"/>
          </a:xfrm>
          <a:prstGeom prst="parallelogram">
            <a:avLst>
              <a:gd name="adj" fmla="val 2411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a:off x="-346537" y="359361"/>
            <a:ext cx="1136267" cy="1209181"/>
            <a:chOff x="-741145" y="548639"/>
            <a:chExt cx="1799925" cy="1915427"/>
          </a:xfrm>
          <a:solidFill>
            <a:schemeClr val="accent3">
              <a:alpha val="80000"/>
            </a:schemeClr>
          </a:solidFill>
        </p:grpSpPr>
        <p:sp>
          <p:nvSpPr>
            <p:cNvPr id="12" name="圆角矩形 11"/>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19"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Part One</a:t>
            </a:r>
          </a:p>
        </p:txBody>
      </p:sp>
    </p:spTree>
    <p:extLst>
      <p:ext uri="{BB962C8B-B14F-4D97-AF65-F5344CB8AC3E}">
        <p14:creationId xmlns:p14="http://schemas.microsoft.com/office/powerpoint/2010/main" val="7984838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rPr>
              <a:t>Segoe UI</a:t>
            </a:r>
            <a:endParaRPr kumimoji="0" lang="zh-CN" altLang="en-US"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9371962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27186049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607885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封面页">
    <p:spTree>
      <p:nvGrpSpPr>
        <p:cNvPr id="1" name=""/>
        <p:cNvGrpSpPr/>
        <p:nvPr/>
      </p:nvGrpSpPr>
      <p:grpSpPr>
        <a:xfrm>
          <a:off x="0" y="0"/>
          <a:ext cx="0" cy="0"/>
          <a:chOff x="0" y="0"/>
          <a:chExt cx="0" cy="0"/>
        </a:xfrm>
      </p:grpSpPr>
      <p:grpSp>
        <p:nvGrpSpPr>
          <p:cNvPr id="99" name="组合 98"/>
          <p:cNvGrpSpPr/>
          <p:nvPr userDrawn="1"/>
        </p:nvGrpSpPr>
        <p:grpSpPr>
          <a:xfrm>
            <a:off x="1180541" y="726122"/>
            <a:ext cx="6557868" cy="5086478"/>
            <a:chOff x="1180541" y="726122"/>
            <a:chExt cx="6557868" cy="5086478"/>
          </a:xfrm>
        </p:grpSpPr>
        <p:grpSp>
          <p:nvGrpSpPr>
            <p:cNvPr id="3" name="组合 2"/>
            <p:cNvGrpSpPr/>
            <p:nvPr/>
          </p:nvGrpSpPr>
          <p:grpSpPr>
            <a:xfrm>
              <a:off x="2181379" y="1621679"/>
              <a:ext cx="880776" cy="748079"/>
              <a:chOff x="3501778" y="1348073"/>
              <a:chExt cx="974202" cy="827430"/>
            </a:xfrm>
            <a:solidFill>
              <a:schemeClr val="accent2"/>
            </a:solidFill>
          </p:grpSpPr>
          <p:sp>
            <p:nvSpPr>
              <p:cNvPr id="20"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1"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2"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3"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4"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5"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6"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7"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8"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9"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0"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1"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2"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3"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4"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4" name="组合 3"/>
            <p:cNvGrpSpPr>
              <a:grpSpLocks noChangeAspect="1"/>
            </p:cNvGrpSpPr>
            <p:nvPr/>
          </p:nvGrpSpPr>
          <p:grpSpPr>
            <a:xfrm rot="17766877">
              <a:off x="1373365" y="1970928"/>
              <a:ext cx="1040545" cy="1426193"/>
              <a:chOff x="2869665" y="2321667"/>
              <a:chExt cx="3448984" cy="4727255"/>
            </a:xfrm>
            <a:solidFill>
              <a:schemeClr val="accent1"/>
            </a:solidFill>
          </p:grpSpPr>
          <p:sp>
            <p:nvSpPr>
              <p:cNvPr id="9"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0"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1"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2"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3"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4"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5"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6"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7"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8"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9"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5" name="Group 26"/>
            <p:cNvGrpSpPr>
              <a:grpSpLocks noChangeAspect="1"/>
            </p:cNvGrpSpPr>
            <p:nvPr/>
          </p:nvGrpSpPr>
          <p:grpSpPr bwMode="auto">
            <a:xfrm rot="20456619">
              <a:off x="3541704" y="726122"/>
              <a:ext cx="296669" cy="927398"/>
              <a:chOff x="-731" y="-627"/>
              <a:chExt cx="365" cy="1141"/>
            </a:xfrm>
            <a:solidFill>
              <a:schemeClr val="accent4"/>
            </a:solidFill>
          </p:grpSpPr>
          <p:sp>
            <p:nvSpPr>
              <p:cNvPr id="7"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6" name="Freeform 111"/>
            <p:cNvSpPr>
              <a:spLocks noChangeAspect="1" noEditPoints="1"/>
            </p:cNvSpPr>
            <p:nvPr/>
          </p:nvSpPr>
          <p:spPr bwMode="auto">
            <a:xfrm rot="19270136">
              <a:off x="2960448" y="973460"/>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35" name="Group 158"/>
            <p:cNvGrpSpPr>
              <a:grpSpLocks noChangeAspect="1"/>
            </p:cNvGrpSpPr>
            <p:nvPr userDrawn="1"/>
          </p:nvGrpSpPr>
          <p:grpSpPr bwMode="auto">
            <a:xfrm>
              <a:off x="4053189" y="731331"/>
              <a:ext cx="845722" cy="846129"/>
              <a:chOff x="1651" y="-118"/>
              <a:chExt cx="2077" cy="2078"/>
            </a:xfrm>
            <a:solidFill>
              <a:schemeClr val="accent4"/>
            </a:solidFill>
          </p:grpSpPr>
          <p:sp>
            <p:nvSpPr>
              <p:cNvPr id="36" name="Freeform 160"/>
              <p:cNvSpPr>
                <a:spLocks noEditPoints="1"/>
              </p:cNvSpPr>
              <p:nvPr/>
            </p:nvSpPr>
            <p:spPr bwMode="auto">
              <a:xfrm>
                <a:off x="1651" y="-118"/>
                <a:ext cx="2077" cy="2078"/>
              </a:xfrm>
              <a:custGeom>
                <a:avLst/>
                <a:gdLst>
                  <a:gd name="T0" fmla="*/ 0 w 2456"/>
                  <a:gd name="T1" fmla="*/ 2454 h 2454"/>
                  <a:gd name="T2" fmla="*/ 0 w 2456"/>
                  <a:gd name="T3" fmla="*/ 2433 h 2454"/>
                  <a:gd name="T4" fmla="*/ 0 w 2456"/>
                  <a:gd name="T5" fmla="*/ 107 h 2454"/>
                  <a:gd name="T6" fmla="*/ 79 w 2456"/>
                  <a:gd name="T7" fmla="*/ 2 h 2454"/>
                  <a:gd name="T8" fmla="*/ 104 w 2456"/>
                  <a:gd name="T9" fmla="*/ 0 h 2454"/>
                  <a:gd name="T10" fmla="*/ 1430 w 2456"/>
                  <a:gd name="T11" fmla="*/ 0 h 2454"/>
                  <a:gd name="T12" fmla="*/ 1535 w 2456"/>
                  <a:gd name="T13" fmla="*/ 105 h 2454"/>
                  <a:gd name="T14" fmla="*/ 1535 w 2456"/>
                  <a:gd name="T15" fmla="*/ 587 h 2454"/>
                  <a:gd name="T16" fmla="*/ 1535 w 2456"/>
                  <a:gd name="T17" fmla="*/ 614 h 2454"/>
                  <a:gd name="T18" fmla="*/ 1562 w 2456"/>
                  <a:gd name="T19" fmla="*/ 614 h 2454"/>
                  <a:gd name="T20" fmla="*/ 2348 w 2456"/>
                  <a:gd name="T21" fmla="*/ 614 h 2454"/>
                  <a:gd name="T22" fmla="*/ 2454 w 2456"/>
                  <a:gd name="T23" fmla="*/ 693 h 2454"/>
                  <a:gd name="T24" fmla="*/ 2456 w 2456"/>
                  <a:gd name="T25" fmla="*/ 715 h 2454"/>
                  <a:gd name="T26" fmla="*/ 2456 w 2456"/>
                  <a:gd name="T27" fmla="*/ 2439 h 2454"/>
                  <a:gd name="T28" fmla="*/ 2456 w 2456"/>
                  <a:gd name="T29" fmla="*/ 2454 h 2454"/>
                  <a:gd name="T30" fmla="*/ 0 w 2456"/>
                  <a:gd name="T31" fmla="*/ 2454 h 2454"/>
                  <a:gd name="T32" fmla="*/ 1329 w 2456"/>
                  <a:gd name="T33" fmla="*/ 204 h 2454"/>
                  <a:gd name="T34" fmla="*/ 1304 w 2456"/>
                  <a:gd name="T35" fmla="*/ 204 h 2454"/>
                  <a:gd name="T36" fmla="*/ 230 w 2456"/>
                  <a:gd name="T37" fmla="*/ 204 h 2454"/>
                  <a:gd name="T38" fmla="*/ 205 w 2456"/>
                  <a:gd name="T39" fmla="*/ 231 h 2454"/>
                  <a:gd name="T40" fmla="*/ 205 w 2456"/>
                  <a:gd name="T41" fmla="*/ 907 h 2454"/>
                  <a:gd name="T42" fmla="*/ 204 w 2456"/>
                  <a:gd name="T43" fmla="*/ 2227 h 2454"/>
                  <a:gd name="T44" fmla="*/ 229 w 2456"/>
                  <a:gd name="T45" fmla="*/ 2251 h 2454"/>
                  <a:gd name="T46" fmla="*/ 489 w 2456"/>
                  <a:gd name="T47" fmla="*/ 2251 h 2454"/>
                  <a:gd name="T48" fmla="*/ 512 w 2456"/>
                  <a:gd name="T49" fmla="*/ 2228 h 2454"/>
                  <a:gd name="T50" fmla="*/ 511 w 2456"/>
                  <a:gd name="T51" fmla="*/ 1764 h 2454"/>
                  <a:gd name="T52" fmla="*/ 535 w 2456"/>
                  <a:gd name="T53" fmla="*/ 1739 h 2454"/>
                  <a:gd name="T54" fmla="*/ 999 w 2456"/>
                  <a:gd name="T55" fmla="*/ 1739 h 2454"/>
                  <a:gd name="T56" fmla="*/ 1024 w 2456"/>
                  <a:gd name="T57" fmla="*/ 1764 h 2454"/>
                  <a:gd name="T58" fmla="*/ 1023 w 2456"/>
                  <a:gd name="T59" fmla="*/ 2230 h 2454"/>
                  <a:gd name="T60" fmla="*/ 1044 w 2456"/>
                  <a:gd name="T61" fmla="*/ 2251 h 2454"/>
                  <a:gd name="T62" fmla="*/ 1310 w 2456"/>
                  <a:gd name="T63" fmla="*/ 2251 h 2454"/>
                  <a:gd name="T64" fmla="*/ 1329 w 2456"/>
                  <a:gd name="T65" fmla="*/ 2249 h 2454"/>
                  <a:gd name="T66" fmla="*/ 1329 w 2456"/>
                  <a:gd name="T67" fmla="*/ 204 h 2454"/>
                  <a:gd name="T68" fmla="*/ 1536 w 2456"/>
                  <a:gd name="T69" fmla="*/ 2250 h 2454"/>
                  <a:gd name="T70" fmla="*/ 1557 w 2456"/>
                  <a:gd name="T71" fmla="*/ 2251 h 2454"/>
                  <a:gd name="T72" fmla="*/ 2229 w 2456"/>
                  <a:gd name="T73" fmla="*/ 2251 h 2454"/>
                  <a:gd name="T74" fmla="*/ 2252 w 2456"/>
                  <a:gd name="T75" fmla="*/ 2229 h 2454"/>
                  <a:gd name="T76" fmla="*/ 2252 w 2456"/>
                  <a:gd name="T77" fmla="*/ 841 h 2454"/>
                  <a:gd name="T78" fmla="*/ 2228 w 2456"/>
                  <a:gd name="T79" fmla="*/ 818 h 2454"/>
                  <a:gd name="T80" fmla="*/ 1558 w 2456"/>
                  <a:gd name="T81" fmla="*/ 819 h 2454"/>
                  <a:gd name="T82" fmla="*/ 1536 w 2456"/>
                  <a:gd name="T83" fmla="*/ 819 h 2454"/>
                  <a:gd name="T84" fmla="*/ 1536 w 2456"/>
                  <a:gd name="T85" fmla="*/ 2250 h 2454"/>
                  <a:gd name="T86" fmla="*/ 615 w 2456"/>
                  <a:gd name="T87" fmla="*/ 2249 h 2454"/>
                  <a:gd name="T88" fmla="*/ 919 w 2456"/>
                  <a:gd name="T89" fmla="*/ 2249 h 2454"/>
                  <a:gd name="T90" fmla="*/ 919 w 2456"/>
                  <a:gd name="T91" fmla="*/ 1843 h 2454"/>
                  <a:gd name="T92" fmla="*/ 615 w 2456"/>
                  <a:gd name="T93" fmla="*/ 1843 h 2454"/>
                  <a:gd name="T94" fmla="*/ 615 w 2456"/>
                  <a:gd name="T95" fmla="*/ 2249 h 2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56" h="2454">
                    <a:moveTo>
                      <a:pt x="0" y="2454"/>
                    </a:moveTo>
                    <a:cubicBezTo>
                      <a:pt x="0" y="2446"/>
                      <a:pt x="0" y="2439"/>
                      <a:pt x="0" y="2433"/>
                    </a:cubicBezTo>
                    <a:cubicBezTo>
                      <a:pt x="0" y="1657"/>
                      <a:pt x="0" y="882"/>
                      <a:pt x="0" y="107"/>
                    </a:cubicBezTo>
                    <a:cubicBezTo>
                      <a:pt x="0" y="49"/>
                      <a:pt x="27" y="13"/>
                      <a:pt x="79" y="2"/>
                    </a:cubicBezTo>
                    <a:cubicBezTo>
                      <a:pt x="87" y="0"/>
                      <a:pt x="96" y="0"/>
                      <a:pt x="104" y="0"/>
                    </a:cubicBezTo>
                    <a:cubicBezTo>
                      <a:pt x="546" y="0"/>
                      <a:pt x="988" y="0"/>
                      <a:pt x="1430" y="0"/>
                    </a:cubicBezTo>
                    <a:cubicBezTo>
                      <a:pt x="1495" y="0"/>
                      <a:pt x="1535" y="39"/>
                      <a:pt x="1535" y="105"/>
                    </a:cubicBezTo>
                    <a:cubicBezTo>
                      <a:pt x="1536" y="265"/>
                      <a:pt x="1535" y="426"/>
                      <a:pt x="1535" y="587"/>
                    </a:cubicBezTo>
                    <a:cubicBezTo>
                      <a:pt x="1535" y="594"/>
                      <a:pt x="1535" y="602"/>
                      <a:pt x="1535" y="614"/>
                    </a:cubicBezTo>
                    <a:cubicBezTo>
                      <a:pt x="1545" y="614"/>
                      <a:pt x="1553" y="614"/>
                      <a:pt x="1562" y="614"/>
                    </a:cubicBezTo>
                    <a:cubicBezTo>
                      <a:pt x="1824" y="614"/>
                      <a:pt x="2086" y="614"/>
                      <a:pt x="2348" y="614"/>
                    </a:cubicBezTo>
                    <a:cubicBezTo>
                      <a:pt x="2407" y="614"/>
                      <a:pt x="2443" y="641"/>
                      <a:pt x="2454" y="693"/>
                    </a:cubicBezTo>
                    <a:cubicBezTo>
                      <a:pt x="2456" y="700"/>
                      <a:pt x="2456" y="707"/>
                      <a:pt x="2456" y="715"/>
                    </a:cubicBezTo>
                    <a:cubicBezTo>
                      <a:pt x="2456" y="1289"/>
                      <a:pt x="2456" y="1864"/>
                      <a:pt x="2456" y="2439"/>
                    </a:cubicBezTo>
                    <a:cubicBezTo>
                      <a:pt x="2456" y="2443"/>
                      <a:pt x="2456" y="2448"/>
                      <a:pt x="2456" y="2454"/>
                    </a:cubicBezTo>
                    <a:cubicBezTo>
                      <a:pt x="1637" y="2454"/>
                      <a:pt x="820" y="2454"/>
                      <a:pt x="0" y="2454"/>
                    </a:cubicBezTo>
                    <a:close/>
                    <a:moveTo>
                      <a:pt x="1329" y="204"/>
                    </a:moveTo>
                    <a:cubicBezTo>
                      <a:pt x="1320" y="204"/>
                      <a:pt x="1312" y="204"/>
                      <a:pt x="1304" y="204"/>
                    </a:cubicBezTo>
                    <a:cubicBezTo>
                      <a:pt x="946" y="204"/>
                      <a:pt x="588" y="204"/>
                      <a:pt x="230" y="204"/>
                    </a:cubicBezTo>
                    <a:cubicBezTo>
                      <a:pt x="205" y="204"/>
                      <a:pt x="205" y="204"/>
                      <a:pt x="205" y="231"/>
                    </a:cubicBezTo>
                    <a:cubicBezTo>
                      <a:pt x="205" y="456"/>
                      <a:pt x="205" y="682"/>
                      <a:pt x="205" y="907"/>
                    </a:cubicBezTo>
                    <a:cubicBezTo>
                      <a:pt x="205" y="1347"/>
                      <a:pt x="205" y="1787"/>
                      <a:pt x="204" y="2227"/>
                    </a:cubicBezTo>
                    <a:cubicBezTo>
                      <a:pt x="204" y="2246"/>
                      <a:pt x="210" y="2251"/>
                      <a:pt x="229" y="2251"/>
                    </a:cubicBezTo>
                    <a:cubicBezTo>
                      <a:pt x="316" y="2250"/>
                      <a:pt x="402" y="2250"/>
                      <a:pt x="489" y="2251"/>
                    </a:cubicBezTo>
                    <a:cubicBezTo>
                      <a:pt x="508" y="2251"/>
                      <a:pt x="512" y="2246"/>
                      <a:pt x="512" y="2228"/>
                    </a:cubicBezTo>
                    <a:cubicBezTo>
                      <a:pt x="511" y="2073"/>
                      <a:pt x="512" y="1918"/>
                      <a:pt x="511" y="1764"/>
                    </a:cubicBezTo>
                    <a:cubicBezTo>
                      <a:pt x="511" y="1745"/>
                      <a:pt x="516" y="1739"/>
                      <a:pt x="535" y="1739"/>
                    </a:cubicBezTo>
                    <a:cubicBezTo>
                      <a:pt x="690" y="1740"/>
                      <a:pt x="845" y="1740"/>
                      <a:pt x="999" y="1739"/>
                    </a:cubicBezTo>
                    <a:cubicBezTo>
                      <a:pt x="1019" y="1739"/>
                      <a:pt x="1024" y="1745"/>
                      <a:pt x="1024" y="1764"/>
                    </a:cubicBezTo>
                    <a:cubicBezTo>
                      <a:pt x="1023" y="1919"/>
                      <a:pt x="1024" y="2074"/>
                      <a:pt x="1023" y="2230"/>
                    </a:cubicBezTo>
                    <a:cubicBezTo>
                      <a:pt x="1023" y="2246"/>
                      <a:pt x="1028" y="2251"/>
                      <a:pt x="1044" y="2251"/>
                    </a:cubicBezTo>
                    <a:cubicBezTo>
                      <a:pt x="1133" y="2250"/>
                      <a:pt x="1222" y="2251"/>
                      <a:pt x="1310" y="2251"/>
                    </a:cubicBezTo>
                    <a:cubicBezTo>
                      <a:pt x="1316" y="2251"/>
                      <a:pt x="1322" y="2250"/>
                      <a:pt x="1329" y="2249"/>
                    </a:cubicBezTo>
                    <a:cubicBezTo>
                      <a:pt x="1329" y="1568"/>
                      <a:pt x="1329" y="887"/>
                      <a:pt x="1329" y="204"/>
                    </a:cubicBezTo>
                    <a:close/>
                    <a:moveTo>
                      <a:pt x="1536" y="2250"/>
                    </a:moveTo>
                    <a:cubicBezTo>
                      <a:pt x="1544" y="2250"/>
                      <a:pt x="1551" y="2251"/>
                      <a:pt x="1557" y="2251"/>
                    </a:cubicBezTo>
                    <a:cubicBezTo>
                      <a:pt x="1781" y="2251"/>
                      <a:pt x="2005" y="2251"/>
                      <a:pt x="2229" y="2251"/>
                    </a:cubicBezTo>
                    <a:cubicBezTo>
                      <a:pt x="2246" y="2251"/>
                      <a:pt x="2252" y="2247"/>
                      <a:pt x="2252" y="2229"/>
                    </a:cubicBezTo>
                    <a:cubicBezTo>
                      <a:pt x="2251" y="1766"/>
                      <a:pt x="2251" y="1304"/>
                      <a:pt x="2252" y="841"/>
                    </a:cubicBezTo>
                    <a:cubicBezTo>
                      <a:pt x="2252" y="822"/>
                      <a:pt x="2246" y="818"/>
                      <a:pt x="2228" y="818"/>
                    </a:cubicBezTo>
                    <a:cubicBezTo>
                      <a:pt x="2005" y="819"/>
                      <a:pt x="1781" y="819"/>
                      <a:pt x="1558" y="819"/>
                    </a:cubicBezTo>
                    <a:cubicBezTo>
                      <a:pt x="1551" y="819"/>
                      <a:pt x="1544" y="819"/>
                      <a:pt x="1536" y="819"/>
                    </a:cubicBezTo>
                    <a:cubicBezTo>
                      <a:pt x="1536" y="1297"/>
                      <a:pt x="1536" y="1773"/>
                      <a:pt x="1536" y="2250"/>
                    </a:cubicBezTo>
                    <a:close/>
                    <a:moveTo>
                      <a:pt x="615" y="2249"/>
                    </a:moveTo>
                    <a:cubicBezTo>
                      <a:pt x="717" y="2249"/>
                      <a:pt x="818" y="2249"/>
                      <a:pt x="919" y="2249"/>
                    </a:cubicBezTo>
                    <a:cubicBezTo>
                      <a:pt x="919" y="2113"/>
                      <a:pt x="919" y="1978"/>
                      <a:pt x="919" y="1843"/>
                    </a:cubicBezTo>
                    <a:cubicBezTo>
                      <a:pt x="817" y="1843"/>
                      <a:pt x="716" y="1843"/>
                      <a:pt x="615" y="1843"/>
                    </a:cubicBezTo>
                    <a:cubicBezTo>
                      <a:pt x="615" y="1980"/>
                      <a:pt x="615" y="2114"/>
                      <a:pt x="615" y="2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7" name="Freeform 164"/>
              <p:cNvSpPr>
                <a:spLocks noEditPoints="1"/>
              </p:cNvSpPr>
              <p:nvPr/>
            </p:nvSpPr>
            <p:spPr bwMode="auto">
              <a:xfrm>
                <a:off x="1997" y="922"/>
                <a:ext cx="261" cy="259"/>
              </a:xfrm>
              <a:custGeom>
                <a:avLst/>
                <a:gdLst>
                  <a:gd name="T0" fmla="*/ 307 w 308"/>
                  <a:gd name="T1" fmla="*/ 0 h 306"/>
                  <a:gd name="T2" fmla="*/ 307 w 308"/>
                  <a:gd name="T3" fmla="*/ 174 h 306"/>
                  <a:gd name="T4" fmla="*/ 307 w 308"/>
                  <a:gd name="T5" fmla="*/ 287 h 306"/>
                  <a:gd name="T6" fmla="*/ 290 w 308"/>
                  <a:gd name="T7" fmla="*/ 306 h 306"/>
                  <a:gd name="T8" fmla="*/ 16 w 308"/>
                  <a:gd name="T9" fmla="*/ 306 h 306"/>
                  <a:gd name="T10" fmla="*/ 0 w 308"/>
                  <a:gd name="T11" fmla="*/ 292 h 306"/>
                  <a:gd name="T12" fmla="*/ 0 w 308"/>
                  <a:gd name="T13" fmla="*/ 7 h 306"/>
                  <a:gd name="T14" fmla="*/ 2 w 308"/>
                  <a:gd name="T15" fmla="*/ 0 h 306"/>
                  <a:gd name="T16" fmla="*/ 307 w 308"/>
                  <a:gd name="T17" fmla="*/ 0 h 306"/>
                  <a:gd name="T18" fmla="*/ 153 w 308"/>
                  <a:gd name="T19" fmla="*/ 100 h 306"/>
                  <a:gd name="T20" fmla="*/ 103 w 308"/>
                  <a:gd name="T21" fmla="*/ 150 h 306"/>
                  <a:gd name="T22" fmla="*/ 103 w 308"/>
                  <a:gd name="T23" fmla="*/ 152 h 306"/>
                  <a:gd name="T24" fmla="*/ 154 w 308"/>
                  <a:gd name="T25" fmla="*/ 203 h 306"/>
                  <a:gd name="T26" fmla="*/ 205 w 308"/>
                  <a:gd name="T27" fmla="*/ 153 h 306"/>
                  <a:gd name="T28" fmla="*/ 153 w 308"/>
                  <a:gd name="T29" fmla="*/ 10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06">
                    <a:moveTo>
                      <a:pt x="307" y="0"/>
                    </a:moveTo>
                    <a:cubicBezTo>
                      <a:pt x="307" y="59"/>
                      <a:pt x="307" y="116"/>
                      <a:pt x="307" y="174"/>
                    </a:cubicBezTo>
                    <a:cubicBezTo>
                      <a:pt x="307" y="212"/>
                      <a:pt x="307" y="249"/>
                      <a:pt x="307" y="287"/>
                    </a:cubicBezTo>
                    <a:cubicBezTo>
                      <a:pt x="308" y="301"/>
                      <a:pt x="305" y="306"/>
                      <a:pt x="290" y="306"/>
                    </a:cubicBezTo>
                    <a:cubicBezTo>
                      <a:pt x="199" y="306"/>
                      <a:pt x="107" y="306"/>
                      <a:pt x="16" y="306"/>
                    </a:cubicBezTo>
                    <a:cubicBezTo>
                      <a:pt x="6" y="306"/>
                      <a:pt x="0" y="305"/>
                      <a:pt x="0" y="292"/>
                    </a:cubicBezTo>
                    <a:cubicBezTo>
                      <a:pt x="0" y="197"/>
                      <a:pt x="0" y="102"/>
                      <a:pt x="0" y="7"/>
                    </a:cubicBezTo>
                    <a:cubicBezTo>
                      <a:pt x="0" y="5"/>
                      <a:pt x="1" y="3"/>
                      <a:pt x="2" y="0"/>
                    </a:cubicBezTo>
                    <a:cubicBezTo>
                      <a:pt x="103" y="0"/>
                      <a:pt x="204" y="0"/>
                      <a:pt x="307" y="0"/>
                    </a:cubicBezTo>
                    <a:close/>
                    <a:moveTo>
                      <a:pt x="153" y="100"/>
                    </a:moveTo>
                    <a:cubicBezTo>
                      <a:pt x="103" y="100"/>
                      <a:pt x="103" y="100"/>
                      <a:pt x="103" y="150"/>
                    </a:cubicBezTo>
                    <a:cubicBezTo>
                      <a:pt x="103" y="151"/>
                      <a:pt x="103" y="151"/>
                      <a:pt x="103" y="152"/>
                    </a:cubicBezTo>
                    <a:cubicBezTo>
                      <a:pt x="103" y="203"/>
                      <a:pt x="103" y="203"/>
                      <a:pt x="154" y="203"/>
                    </a:cubicBezTo>
                    <a:cubicBezTo>
                      <a:pt x="205" y="203"/>
                      <a:pt x="205" y="203"/>
                      <a:pt x="205" y="153"/>
                    </a:cubicBezTo>
                    <a:cubicBezTo>
                      <a:pt x="205" y="100"/>
                      <a:pt x="205"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8" name="Freeform 165"/>
              <p:cNvSpPr>
                <a:spLocks noEditPoints="1"/>
              </p:cNvSpPr>
              <p:nvPr/>
            </p:nvSpPr>
            <p:spPr bwMode="auto">
              <a:xfrm>
                <a:off x="2345" y="922"/>
                <a:ext cx="258" cy="258"/>
              </a:xfrm>
              <a:custGeom>
                <a:avLst/>
                <a:gdLst>
                  <a:gd name="T0" fmla="*/ 0 w 305"/>
                  <a:gd name="T1" fmla="*/ 304 h 304"/>
                  <a:gd name="T2" fmla="*/ 0 w 305"/>
                  <a:gd name="T3" fmla="*/ 0 h 304"/>
                  <a:gd name="T4" fmla="*/ 305 w 305"/>
                  <a:gd name="T5" fmla="*/ 0 h 304"/>
                  <a:gd name="T6" fmla="*/ 305 w 305"/>
                  <a:gd name="T7" fmla="*/ 304 h 304"/>
                  <a:gd name="T8" fmla="*/ 0 w 305"/>
                  <a:gd name="T9" fmla="*/ 304 h 304"/>
                  <a:gd name="T10" fmla="*/ 153 w 305"/>
                  <a:gd name="T11" fmla="*/ 100 h 304"/>
                  <a:gd name="T12" fmla="*/ 119 w 305"/>
                  <a:gd name="T13" fmla="*/ 100 h 304"/>
                  <a:gd name="T14" fmla="*/ 101 w 305"/>
                  <a:gd name="T15" fmla="*/ 118 h 304"/>
                  <a:gd name="T16" fmla="*/ 101 w 305"/>
                  <a:gd name="T17" fmla="*/ 154 h 304"/>
                  <a:gd name="T18" fmla="*/ 150 w 305"/>
                  <a:gd name="T19" fmla="*/ 203 h 304"/>
                  <a:gd name="T20" fmla="*/ 203 w 305"/>
                  <a:gd name="T21" fmla="*/ 150 h 304"/>
                  <a:gd name="T22" fmla="*/ 153 w 305"/>
                  <a:gd name="T23" fmla="*/ 1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5" h="304">
                    <a:moveTo>
                      <a:pt x="0" y="304"/>
                    </a:moveTo>
                    <a:cubicBezTo>
                      <a:pt x="0" y="202"/>
                      <a:pt x="0" y="102"/>
                      <a:pt x="0" y="0"/>
                    </a:cubicBezTo>
                    <a:cubicBezTo>
                      <a:pt x="101" y="0"/>
                      <a:pt x="202" y="0"/>
                      <a:pt x="305" y="0"/>
                    </a:cubicBezTo>
                    <a:cubicBezTo>
                      <a:pt x="305" y="101"/>
                      <a:pt x="305" y="202"/>
                      <a:pt x="305" y="304"/>
                    </a:cubicBezTo>
                    <a:cubicBezTo>
                      <a:pt x="203" y="304"/>
                      <a:pt x="103" y="304"/>
                      <a:pt x="0" y="304"/>
                    </a:cubicBezTo>
                    <a:close/>
                    <a:moveTo>
                      <a:pt x="153" y="100"/>
                    </a:moveTo>
                    <a:cubicBezTo>
                      <a:pt x="142" y="100"/>
                      <a:pt x="130" y="101"/>
                      <a:pt x="119" y="100"/>
                    </a:cubicBezTo>
                    <a:cubicBezTo>
                      <a:pt x="105" y="99"/>
                      <a:pt x="99" y="104"/>
                      <a:pt x="101" y="118"/>
                    </a:cubicBezTo>
                    <a:cubicBezTo>
                      <a:pt x="102" y="130"/>
                      <a:pt x="101" y="142"/>
                      <a:pt x="101" y="154"/>
                    </a:cubicBezTo>
                    <a:cubicBezTo>
                      <a:pt x="101" y="203"/>
                      <a:pt x="101" y="203"/>
                      <a:pt x="150" y="203"/>
                    </a:cubicBezTo>
                    <a:cubicBezTo>
                      <a:pt x="203" y="203"/>
                      <a:pt x="203" y="203"/>
                      <a:pt x="203" y="150"/>
                    </a:cubicBezTo>
                    <a:cubicBezTo>
                      <a:pt x="203" y="100"/>
                      <a:pt x="203"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9" name="Freeform 166"/>
              <p:cNvSpPr>
                <a:spLocks noEditPoints="1"/>
              </p:cNvSpPr>
              <p:nvPr/>
            </p:nvSpPr>
            <p:spPr bwMode="auto">
              <a:xfrm>
                <a:off x="1996" y="227"/>
                <a:ext cx="262" cy="261"/>
              </a:xfrm>
              <a:custGeom>
                <a:avLst/>
                <a:gdLst>
                  <a:gd name="T0" fmla="*/ 308 w 309"/>
                  <a:gd name="T1" fmla="*/ 156 h 308"/>
                  <a:gd name="T2" fmla="*/ 308 w 309"/>
                  <a:gd name="T3" fmla="*/ 289 h 308"/>
                  <a:gd name="T4" fmla="*/ 291 w 309"/>
                  <a:gd name="T5" fmla="*/ 308 h 308"/>
                  <a:gd name="T6" fmla="*/ 19 w 309"/>
                  <a:gd name="T7" fmla="*/ 308 h 308"/>
                  <a:gd name="T8" fmla="*/ 0 w 309"/>
                  <a:gd name="T9" fmla="*/ 290 h 308"/>
                  <a:gd name="T10" fmla="*/ 1 w 309"/>
                  <a:gd name="T11" fmla="*/ 18 h 308"/>
                  <a:gd name="T12" fmla="*/ 18 w 309"/>
                  <a:gd name="T13" fmla="*/ 0 h 308"/>
                  <a:gd name="T14" fmla="*/ 291 w 309"/>
                  <a:gd name="T15" fmla="*/ 0 h 308"/>
                  <a:gd name="T16" fmla="*/ 308 w 309"/>
                  <a:gd name="T17" fmla="*/ 18 h 308"/>
                  <a:gd name="T18" fmla="*/ 308 w 309"/>
                  <a:gd name="T19" fmla="*/ 156 h 308"/>
                  <a:gd name="T20" fmla="*/ 104 w 309"/>
                  <a:gd name="T21" fmla="*/ 204 h 308"/>
                  <a:gd name="T22" fmla="*/ 205 w 309"/>
                  <a:gd name="T23" fmla="*/ 204 h 308"/>
                  <a:gd name="T24" fmla="*/ 205 w 309"/>
                  <a:gd name="T25" fmla="*/ 104 h 308"/>
                  <a:gd name="T26" fmla="*/ 116 w 309"/>
                  <a:gd name="T27" fmla="*/ 104 h 308"/>
                  <a:gd name="T28" fmla="*/ 105 w 309"/>
                  <a:gd name="T29" fmla="*/ 114 h 308"/>
                  <a:gd name="T30" fmla="*/ 104 w 309"/>
                  <a:gd name="T31" fmla="*/ 2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6"/>
                    </a:moveTo>
                    <a:cubicBezTo>
                      <a:pt x="308" y="200"/>
                      <a:pt x="308" y="245"/>
                      <a:pt x="308" y="289"/>
                    </a:cubicBezTo>
                    <a:cubicBezTo>
                      <a:pt x="309" y="303"/>
                      <a:pt x="305" y="308"/>
                      <a:pt x="291" y="308"/>
                    </a:cubicBezTo>
                    <a:cubicBezTo>
                      <a:pt x="200" y="308"/>
                      <a:pt x="109" y="308"/>
                      <a:pt x="19" y="308"/>
                    </a:cubicBezTo>
                    <a:cubicBezTo>
                      <a:pt x="5" y="308"/>
                      <a:pt x="0" y="303"/>
                      <a:pt x="0" y="290"/>
                    </a:cubicBezTo>
                    <a:cubicBezTo>
                      <a:pt x="1" y="199"/>
                      <a:pt x="1" y="108"/>
                      <a:pt x="1" y="18"/>
                    </a:cubicBezTo>
                    <a:cubicBezTo>
                      <a:pt x="1" y="5"/>
                      <a:pt x="4" y="0"/>
                      <a:pt x="18" y="0"/>
                    </a:cubicBezTo>
                    <a:cubicBezTo>
                      <a:pt x="109" y="1"/>
                      <a:pt x="200" y="1"/>
                      <a:pt x="291" y="0"/>
                    </a:cubicBezTo>
                    <a:cubicBezTo>
                      <a:pt x="305" y="0"/>
                      <a:pt x="309" y="5"/>
                      <a:pt x="308" y="18"/>
                    </a:cubicBezTo>
                    <a:cubicBezTo>
                      <a:pt x="308" y="64"/>
                      <a:pt x="308" y="110"/>
                      <a:pt x="308" y="156"/>
                    </a:cubicBezTo>
                    <a:close/>
                    <a:moveTo>
                      <a:pt x="104" y="204"/>
                    </a:moveTo>
                    <a:cubicBezTo>
                      <a:pt x="139" y="204"/>
                      <a:pt x="172" y="204"/>
                      <a:pt x="205" y="204"/>
                    </a:cubicBezTo>
                    <a:cubicBezTo>
                      <a:pt x="205" y="170"/>
                      <a:pt x="205" y="138"/>
                      <a:pt x="205" y="104"/>
                    </a:cubicBezTo>
                    <a:cubicBezTo>
                      <a:pt x="174" y="104"/>
                      <a:pt x="145" y="103"/>
                      <a:pt x="116" y="104"/>
                    </a:cubicBezTo>
                    <a:cubicBezTo>
                      <a:pt x="112" y="104"/>
                      <a:pt x="105" y="110"/>
                      <a:pt x="105" y="114"/>
                    </a:cubicBezTo>
                    <a:cubicBezTo>
                      <a:pt x="104" y="144"/>
                      <a:pt x="104" y="173"/>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0" name="Freeform 167"/>
              <p:cNvSpPr>
                <a:spLocks noEditPoints="1"/>
              </p:cNvSpPr>
              <p:nvPr/>
            </p:nvSpPr>
            <p:spPr bwMode="auto">
              <a:xfrm>
                <a:off x="2343" y="227"/>
                <a:ext cx="260" cy="262"/>
              </a:xfrm>
              <a:custGeom>
                <a:avLst/>
                <a:gdLst>
                  <a:gd name="T0" fmla="*/ 152 w 308"/>
                  <a:gd name="T1" fmla="*/ 308 h 309"/>
                  <a:gd name="T2" fmla="*/ 23 w 308"/>
                  <a:gd name="T3" fmla="*/ 308 h 309"/>
                  <a:gd name="T4" fmla="*/ 1 w 308"/>
                  <a:gd name="T5" fmla="*/ 287 h 309"/>
                  <a:gd name="T6" fmla="*/ 1 w 308"/>
                  <a:gd name="T7" fmla="*/ 20 h 309"/>
                  <a:gd name="T8" fmla="*/ 19 w 308"/>
                  <a:gd name="T9" fmla="*/ 0 h 309"/>
                  <a:gd name="T10" fmla="*/ 289 w 308"/>
                  <a:gd name="T11" fmla="*/ 0 h 309"/>
                  <a:gd name="T12" fmla="*/ 308 w 308"/>
                  <a:gd name="T13" fmla="*/ 20 h 309"/>
                  <a:gd name="T14" fmla="*/ 308 w 308"/>
                  <a:gd name="T15" fmla="*/ 287 h 309"/>
                  <a:gd name="T16" fmla="*/ 288 w 308"/>
                  <a:gd name="T17" fmla="*/ 308 h 309"/>
                  <a:gd name="T18" fmla="*/ 152 w 308"/>
                  <a:gd name="T19" fmla="*/ 308 h 309"/>
                  <a:gd name="T20" fmla="*/ 104 w 308"/>
                  <a:gd name="T21" fmla="*/ 204 h 309"/>
                  <a:gd name="T22" fmla="*/ 205 w 308"/>
                  <a:gd name="T23" fmla="*/ 204 h 309"/>
                  <a:gd name="T24" fmla="*/ 205 w 308"/>
                  <a:gd name="T25" fmla="*/ 115 h 309"/>
                  <a:gd name="T26" fmla="*/ 195 w 308"/>
                  <a:gd name="T27" fmla="*/ 104 h 309"/>
                  <a:gd name="T28" fmla="*/ 104 w 308"/>
                  <a:gd name="T29" fmla="*/ 104 h 309"/>
                  <a:gd name="T30" fmla="*/ 104 w 308"/>
                  <a:gd name="T31"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9">
                    <a:moveTo>
                      <a:pt x="152" y="308"/>
                    </a:moveTo>
                    <a:cubicBezTo>
                      <a:pt x="109" y="308"/>
                      <a:pt x="66" y="307"/>
                      <a:pt x="23" y="308"/>
                    </a:cubicBezTo>
                    <a:cubicBezTo>
                      <a:pt x="7" y="308"/>
                      <a:pt x="0" y="305"/>
                      <a:pt x="1" y="287"/>
                    </a:cubicBezTo>
                    <a:cubicBezTo>
                      <a:pt x="1" y="198"/>
                      <a:pt x="1" y="109"/>
                      <a:pt x="1" y="20"/>
                    </a:cubicBezTo>
                    <a:cubicBezTo>
                      <a:pt x="1" y="6"/>
                      <a:pt x="4" y="0"/>
                      <a:pt x="19" y="0"/>
                    </a:cubicBezTo>
                    <a:cubicBezTo>
                      <a:pt x="109" y="1"/>
                      <a:pt x="199" y="1"/>
                      <a:pt x="289" y="0"/>
                    </a:cubicBezTo>
                    <a:cubicBezTo>
                      <a:pt x="304" y="0"/>
                      <a:pt x="308" y="5"/>
                      <a:pt x="308" y="20"/>
                    </a:cubicBezTo>
                    <a:cubicBezTo>
                      <a:pt x="308" y="109"/>
                      <a:pt x="308" y="198"/>
                      <a:pt x="308" y="287"/>
                    </a:cubicBezTo>
                    <a:cubicBezTo>
                      <a:pt x="308" y="303"/>
                      <a:pt x="304" y="309"/>
                      <a:pt x="288" y="308"/>
                    </a:cubicBezTo>
                    <a:cubicBezTo>
                      <a:pt x="243" y="307"/>
                      <a:pt x="198" y="308"/>
                      <a:pt x="152" y="308"/>
                    </a:cubicBezTo>
                    <a:close/>
                    <a:moveTo>
                      <a:pt x="104" y="204"/>
                    </a:moveTo>
                    <a:cubicBezTo>
                      <a:pt x="138" y="204"/>
                      <a:pt x="170" y="204"/>
                      <a:pt x="205" y="204"/>
                    </a:cubicBezTo>
                    <a:cubicBezTo>
                      <a:pt x="205" y="173"/>
                      <a:pt x="205" y="144"/>
                      <a:pt x="205" y="115"/>
                    </a:cubicBezTo>
                    <a:cubicBezTo>
                      <a:pt x="204" y="111"/>
                      <a:pt x="198" y="104"/>
                      <a:pt x="195" y="104"/>
                    </a:cubicBezTo>
                    <a:cubicBezTo>
                      <a:pt x="165" y="103"/>
                      <a:pt x="135" y="104"/>
                      <a:pt x="104" y="104"/>
                    </a:cubicBezTo>
                    <a:cubicBezTo>
                      <a:pt x="104" y="138"/>
                      <a:pt x="104" y="171"/>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1" name="Freeform 168"/>
              <p:cNvSpPr>
                <a:spLocks noEditPoints="1"/>
              </p:cNvSpPr>
              <p:nvPr/>
            </p:nvSpPr>
            <p:spPr bwMode="auto">
              <a:xfrm>
                <a:off x="1996" y="574"/>
                <a:ext cx="262" cy="261"/>
              </a:xfrm>
              <a:custGeom>
                <a:avLst/>
                <a:gdLst>
                  <a:gd name="T0" fmla="*/ 308 w 309"/>
                  <a:gd name="T1" fmla="*/ 154 h 308"/>
                  <a:gd name="T2" fmla="*/ 309 w 309"/>
                  <a:gd name="T3" fmla="*/ 288 h 308"/>
                  <a:gd name="T4" fmla="*/ 290 w 309"/>
                  <a:gd name="T5" fmla="*/ 308 h 308"/>
                  <a:gd name="T6" fmla="*/ 20 w 309"/>
                  <a:gd name="T7" fmla="*/ 308 h 308"/>
                  <a:gd name="T8" fmla="*/ 0 w 309"/>
                  <a:gd name="T9" fmla="*/ 289 h 308"/>
                  <a:gd name="T10" fmla="*/ 0 w 309"/>
                  <a:gd name="T11" fmla="*/ 19 h 308"/>
                  <a:gd name="T12" fmla="*/ 18 w 309"/>
                  <a:gd name="T13" fmla="*/ 0 h 308"/>
                  <a:gd name="T14" fmla="*/ 290 w 309"/>
                  <a:gd name="T15" fmla="*/ 0 h 308"/>
                  <a:gd name="T16" fmla="*/ 309 w 309"/>
                  <a:gd name="T17" fmla="*/ 20 h 308"/>
                  <a:gd name="T18" fmla="*/ 308 w 309"/>
                  <a:gd name="T19" fmla="*/ 154 h 308"/>
                  <a:gd name="T20" fmla="*/ 104 w 309"/>
                  <a:gd name="T21" fmla="*/ 103 h 308"/>
                  <a:gd name="T22" fmla="*/ 104 w 309"/>
                  <a:gd name="T23" fmla="*/ 193 h 308"/>
                  <a:gd name="T24" fmla="*/ 113 w 309"/>
                  <a:gd name="T25" fmla="*/ 204 h 308"/>
                  <a:gd name="T26" fmla="*/ 204 w 309"/>
                  <a:gd name="T27" fmla="*/ 204 h 308"/>
                  <a:gd name="T28" fmla="*/ 204 w 309"/>
                  <a:gd name="T29" fmla="*/ 103 h 308"/>
                  <a:gd name="T30" fmla="*/ 104 w 309"/>
                  <a:gd name="T31" fmla="*/ 10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4"/>
                    </a:moveTo>
                    <a:cubicBezTo>
                      <a:pt x="308" y="199"/>
                      <a:pt x="308" y="243"/>
                      <a:pt x="309" y="288"/>
                    </a:cubicBezTo>
                    <a:cubicBezTo>
                      <a:pt x="309" y="302"/>
                      <a:pt x="305" y="308"/>
                      <a:pt x="290" y="308"/>
                    </a:cubicBezTo>
                    <a:cubicBezTo>
                      <a:pt x="200" y="307"/>
                      <a:pt x="110" y="307"/>
                      <a:pt x="20" y="308"/>
                    </a:cubicBezTo>
                    <a:cubicBezTo>
                      <a:pt x="6" y="308"/>
                      <a:pt x="0" y="304"/>
                      <a:pt x="0" y="289"/>
                    </a:cubicBezTo>
                    <a:cubicBezTo>
                      <a:pt x="1" y="199"/>
                      <a:pt x="1" y="109"/>
                      <a:pt x="0" y="19"/>
                    </a:cubicBezTo>
                    <a:cubicBezTo>
                      <a:pt x="0" y="5"/>
                      <a:pt x="4" y="0"/>
                      <a:pt x="18" y="0"/>
                    </a:cubicBezTo>
                    <a:cubicBezTo>
                      <a:pt x="109" y="1"/>
                      <a:pt x="199" y="1"/>
                      <a:pt x="290" y="0"/>
                    </a:cubicBezTo>
                    <a:cubicBezTo>
                      <a:pt x="306" y="0"/>
                      <a:pt x="309" y="6"/>
                      <a:pt x="309" y="20"/>
                    </a:cubicBezTo>
                    <a:cubicBezTo>
                      <a:pt x="308" y="65"/>
                      <a:pt x="308" y="109"/>
                      <a:pt x="308" y="154"/>
                    </a:cubicBezTo>
                    <a:close/>
                    <a:moveTo>
                      <a:pt x="104" y="103"/>
                    </a:moveTo>
                    <a:cubicBezTo>
                      <a:pt x="104" y="135"/>
                      <a:pt x="104" y="164"/>
                      <a:pt x="104" y="193"/>
                    </a:cubicBezTo>
                    <a:cubicBezTo>
                      <a:pt x="105" y="197"/>
                      <a:pt x="110" y="204"/>
                      <a:pt x="113" y="204"/>
                    </a:cubicBezTo>
                    <a:cubicBezTo>
                      <a:pt x="143" y="205"/>
                      <a:pt x="174" y="204"/>
                      <a:pt x="204" y="204"/>
                    </a:cubicBezTo>
                    <a:cubicBezTo>
                      <a:pt x="204" y="169"/>
                      <a:pt x="204" y="136"/>
                      <a:pt x="204" y="103"/>
                    </a:cubicBezTo>
                    <a:cubicBezTo>
                      <a:pt x="170" y="103"/>
                      <a:pt x="139" y="103"/>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2" name="Freeform 169"/>
              <p:cNvSpPr>
                <a:spLocks noEditPoints="1"/>
              </p:cNvSpPr>
              <p:nvPr/>
            </p:nvSpPr>
            <p:spPr bwMode="auto">
              <a:xfrm>
                <a:off x="2345" y="576"/>
                <a:ext cx="258" cy="259"/>
              </a:xfrm>
              <a:custGeom>
                <a:avLst/>
                <a:gdLst>
                  <a:gd name="T0" fmla="*/ 0 w 306"/>
                  <a:gd name="T1" fmla="*/ 0 h 306"/>
                  <a:gd name="T2" fmla="*/ 304 w 306"/>
                  <a:gd name="T3" fmla="*/ 0 h 306"/>
                  <a:gd name="T4" fmla="*/ 306 w 306"/>
                  <a:gd name="T5" fmla="*/ 16 h 306"/>
                  <a:gd name="T6" fmla="*/ 306 w 306"/>
                  <a:gd name="T7" fmla="*/ 288 h 306"/>
                  <a:gd name="T8" fmla="*/ 289 w 306"/>
                  <a:gd name="T9" fmla="*/ 306 h 306"/>
                  <a:gd name="T10" fmla="*/ 13 w 306"/>
                  <a:gd name="T11" fmla="*/ 305 h 306"/>
                  <a:gd name="T12" fmla="*/ 0 w 306"/>
                  <a:gd name="T13" fmla="*/ 303 h 306"/>
                  <a:gd name="T14" fmla="*/ 0 w 306"/>
                  <a:gd name="T15" fmla="*/ 0 h 306"/>
                  <a:gd name="T16" fmla="*/ 102 w 306"/>
                  <a:gd name="T17" fmla="*/ 203 h 306"/>
                  <a:gd name="T18" fmla="*/ 193 w 306"/>
                  <a:gd name="T19" fmla="*/ 202 h 306"/>
                  <a:gd name="T20" fmla="*/ 203 w 306"/>
                  <a:gd name="T21" fmla="*/ 191 h 306"/>
                  <a:gd name="T22" fmla="*/ 203 w 306"/>
                  <a:gd name="T23" fmla="*/ 111 h 306"/>
                  <a:gd name="T24" fmla="*/ 194 w 306"/>
                  <a:gd name="T25" fmla="*/ 101 h 306"/>
                  <a:gd name="T26" fmla="*/ 102 w 306"/>
                  <a:gd name="T27" fmla="*/ 100 h 306"/>
                  <a:gd name="T28" fmla="*/ 102 w 306"/>
                  <a:gd name="T29" fmla="*/ 20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06">
                    <a:moveTo>
                      <a:pt x="0" y="0"/>
                    </a:moveTo>
                    <a:cubicBezTo>
                      <a:pt x="102" y="0"/>
                      <a:pt x="203" y="0"/>
                      <a:pt x="304" y="0"/>
                    </a:cubicBezTo>
                    <a:cubicBezTo>
                      <a:pt x="305" y="6"/>
                      <a:pt x="306" y="11"/>
                      <a:pt x="306" y="16"/>
                    </a:cubicBezTo>
                    <a:cubicBezTo>
                      <a:pt x="306" y="107"/>
                      <a:pt x="306" y="198"/>
                      <a:pt x="306" y="288"/>
                    </a:cubicBezTo>
                    <a:cubicBezTo>
                      <a:pt x="306" y="301"/>
                      <a:pt x="302" y="306"/>
                      <a:pt x="289" y="306"/>
                    </a:cubicBezTo>
                    <a:cubicBezTo>
                      <a:pt x="197" y="305"/>
                      <a:pt x="105" y="306"/>
                      <a:pt x="13" y="305"/>
                    </a:cubicBezTo>
                    <a:cubicBezTo>
                      <a:pt x="9" y="305"/>
                      <a:pt x="5" y="304"/>
                      <a:pt x="0" y="303"/>
                    </a:cubicBezTo>
                    <a:cubicBezTo>
                      <a:pt x="0" y="203"/>
                      <a:pt x="0" y="102"/>
                      <a:pt x="0" y="0"/>
                    </a:cubicBezTo>
                    <a:close/>
                    <a:moveTo>
                      <a:pt x="102" y="203"/>
                    </a:moveTo>
                    <a:cubicBezTo>
                      <a:pt x="133" y="203"/>
                      <a:pt x="163" y="203"/>
                      <a:pt x="193" y="202"/>
                    </a:cubicBezTo>
                    <a:cubicBezTo>
                      <a:pt x="196" y="202"/>
                      <a:pt x="202" y="195"/>
                      <a:pt x="203" y="191"/>
                    </a:cubicBezTo>
                    <a:cubicBezTo>
                      <a:pt x="203" y="164"/>
                      <a:pt x="203" y="138"/>
                      <a:pt x="203" y="111"/>
                    </a:cubicBezTo>
                    <a:cubicBezTo>
                      <a:pt x="203" y="108"/>
                      <a:pt x="197" y="101"/>
                      <a:pt x="194" y="101"/>
                    </a:cubicBezTo>
                    <a:cubicBezTo>
                      <a:pt x="163" y="100"/>
                      <a:pt x="133" y="100"/>
                      <a:pt x="102" y="100"/>
                    </a:cubicBezTo>
                    <a:cubicBezTo>
                      <a:pt x="102" y="136"/>
                      <a:pt x="102" y="167"/>
                      <a:pt x="102"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3" name="Freeform 170"/>
              <p:cNvSpPr>
                <a:spLocks noEditPoints="1"/>
              </p:cNvSpPr>
              <p:nvPr/>
            </p:nvSpPr>
            <p:spPr bwMode="auto">
              <a:xfrm>
                <a:off x="3122" y="1094"/>
                <a:ext cx="261" cy="261"/>
              </a:xfrm>
              <a:custGeom>
                <a:avLst/>
                <a:gdLst>
                  <a:gd name="T0" fmla="*/ 1 w 309"/>
                  <a:gd name="T1" fmla="*/ 154 h 308"/>
                  <a:gd name="T2" fmla="*/ 0 w 309"/>
                  <a:gd name="T3" fmla="*/ 18 h 308"/>
                  <a:gd name="T4" fmla="*/ 19 w 309"/>
                  <a:gd name="T5" fmla="*/ 0 h 308"/>
                  <a:gd name="T6" fmla="*/ 289 w 309"/>
                  <a:gd name="T7" fmla="*/ 0 h 308"/>
                  <a:gd name="T8" fmla="*/ 308 w 309"/>
                  <a:gd name="T9" fmla="*/ 19 h 308"/>
                  <a:gd name="T10" fmla="*/ 308 w 309"/>
                  <a:gd name="T11" fmla="*/ 289 h 308"/>
                  <a:gd name="T12" fmla="*/ 289 w 309"/>
                  <a:gd name="T13" fmla="*/ 308 h 308"/>
                  <a:gd name="T14" fmla="*/ 19 w 309"/>
                  <a:gd name="T15" fmla="*/ 308 h 308"/>
                  <a:gd name="T16" fmla="*/ 0 w 309"/>
                  <a:gd name="T17" fmla="*/ 288 h 308"/>
                  <a:gd name="T18" fmla="*/ 1 w 309"/>
                  <a:gd name="T19" fmla="*/ 154 h 308"/>
                  <a:gd name="T20" fmla="*/ 104 w 309"/>
                  <a:gd name="T21" fmla="*/ 104 h 308"/>
                  <a:gd name="T22" fmla="*/ 104 w 309"/>
                  <a:gd name="T23" fmla="*/ 203 h 308"/>
                  <a:gd name="T24" fmla="*/ 203 w 309"/>
                  <a:gd name="T25" fmla="*/ 203 h 308"/>
                  <a:gd name="T26" fmla="*/ 203 w 309"/>
                  <a:gd name="T27" fmla="*/ 104 h 308"/>
                  <a:gd name="T28" fmla="*/ 104 w 309"/>
                  <a:gd name="T29"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9" h="308">
                    <a:moveTo>
                      <a:pt x="1" y="154"/>
                    </a:moveTo>
                    <a:cubicBezTo>
                      <a:pt x="1" y="109"/>
                      <a:pt x="1" y="63"/>
                      <a:pt x="0" y="18"/>
                    </a:cubicBezTo>
                    <a:cubicBezTo>
                      <a:pt x="0" y="4"/>
                      <a:pt x="5" y="0"/>
                      <a:pt x="19" y="0"/>
                    </a:cubicBezTo>
                    <a:cubicBezTo>
                      <a:pt x="109" y="0"/>
                      <a:pt x="199" y="0"/>
                      <a:pt x="289" y="0"/>
                    </a:cubicBezTo>
                    <a:cubicBezTo>
                      <a:pt x="303" y="0"/>
                      <a:pt x="309" y="3"/>
                      <a:pt x="308" y="19"/>
                    </a:cubicBezTo>
                    <a:cubicBezTo>
                      <a:pt x="308" y="109"/>
                      <a:pt x="308" y="199"/>
                      <a:pt x="308" y="289"/>
                    </a:cubicBezTo>
                    <a:cubicBezTo>
                      <a:pt x="309" y="304"/>
                      <a:pt x="303" y="308"/>
                      <a:pt x="289" y="308"/>
                    </a:cubicBezTo>
                    <a:cubicBezTo>
                      <a:pt x="199" y="307"/>
                      <a:pt x="109" y="307"/>
                      <a:pt x="19" y="308"/>
                    </a:cubicBezTo>
                    <a:cubicBezTo>
                      <a:pt x="3" y="308"/>
                      <a:pt x="0" y="302"/>
                      <a:pt x="0" y="288"/>
                    </a:cubicBezTo>
                    <a:cubicBezTo>
                      <a:pt x="1" y="243"/>
                      <a:pt x="1" y="199"/>
                      <a:pt x="1" y="154"/>
                    </a:cubicBezTo>
                    <a:close/>
                    <a:moveTo>
                      <a:pt x="104" y="104"/>
                    </a:moveTo>
                    <a:cubicBezTo>
                      <a:pt x="104" y="137"/>
                      <a:pt x="104" y="170"/>
                      <a:pt x="104" y="203"/>
                    </a:cubicBezTo>
                    <a:cubicBezTo>
                      <a:pt x="138" y="203"/>
                      <a:pt x="171" y="203"/>
                      <a:pt x="203" y="203"/>
                    </a:cubicBezTo>
                    <a:cubicBezTo>
                      <a:pt x="203" y="169"/>
                      <a:pt x="203" y="136"/>
                      <a:pt x="203" y="104"/>
                    </a:cubicBezTo>
                    <a:cubicBezTo>
                      <a:pt x="170" y="104"/>
                      <a:pt x="138" y="104"/>
                      <a:pt x="10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4" name="Freeform 171"/>
              <p:cNvSpPr>
                <a:spLocks noEditPoints="1"/>
              </p:cNvSpPr>
              <p:nvPr/>
            </p:nvSpPr>
            <p:spPr bwMode="auto">
              <a:xfrm>
                <a:off x="3122" y="747"/>
                <a:ext cx="260" cy="261"/>
              </a:xfrm>
              <a:custGeom>
                <a:avLst/>
                <a:gdLst>
                  <a:gd name="T0" fmla="*/ 156 w 308"/>
                  <a:gd name="T1" fmla="*/ 1 h 308"/>
                  <a:gd name="T2" fmla="*/ 290 w 308"/>
                  <a:gd name="T3" fmla="*/ 0 h 308"/>
                  <a:gd name="T4" fmla="*/ 308 w 308"/>
                  <a:gd name="T5" fmla="*/ 19 h 308"/>
                  <a:gd name="T6" fmla="*/ 308 w 308"/>
                  <a:gd name="T7" fmla="*/ 289 h 308"/>
                  <a:gd name="T8" fmla="*/ 291 w 308"/>
                  <a:gd name="T9" fmla="*/ 308 h 308"/>
                  <a:gd name="T10" fmla="*/ 17 w 308"/>
                  <a:gd name="T11" fmla="*/ 308 h 308"/>
                  <a:gd name="T12" fmla="*/ 0 w 308"/>
                  <a:gd name="T13" fmla="*/ 291 h 308"/>
                  <a:gd name="T14" fmla="*/ 0 w 308"/>
                  <a:gd name="T15" fmla="*/ 18 h 308"/>
                  <a:gd name="T16" fmla="*/ 18 w 308"/>
                  <a:gd name="T17" fmla="*/ 1 h 308"/>
                  <a:gd name="T18" fmla="*/ 156 w 308"/>
                  <a:gd name="T19" fmla="*/ 1 h 308"/>
                  <a:gd name="T20" fmla="*/ 205 w 308"/>
                  <a:gd name="T21" fmla="*/ 205 h 308"/>
                  <a:gd name="T22" fmla="*/ 204 w 308"/>
                  <a:gd name="T23" fmla="*/ 115 h 308"/>
                  <a:gd name="T24" fmla="*/ 194 w 308"/>
                  <a:gd name="T25" fmla="*/ 104 h 308"/>
                  <a:gd name="T26" fmla="*/ 105 w 308"/>
                  <a:gd name="T27" fmla="*/ 104 h 308"/>
                  <a:gd name="T28" fmla="*/ 105 w 308"/>
                  <a:gd name="T29" fmla="*/ 205 h 308"/>
                  <a:gd name="T30" fmla="*/ 205 w 308"/>
                  <a:gd name="T31" fmla="*/ 20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8">
                    <a:moveTo>
                      <a:pt x="156" y="1"/>
                    </a:moveTo>
                    <a:cubicBezTo>
                      <a:pt x="201" y="1"/>
                      <a:pt x="245" y="1"/>
                      <a:pt x="290" y="0"/>
                    </a:cubicBezTo>
                    <a:cubicBezTo>
                      <a:pt x="304" y="0"/>
                      <a:pt x="308" y="5"/>
                      <a:pt x="308" y="19"/>
                    </a:cubicBezTo>
                    <a:cubicBezTo>
                      <a:pt x="308" y="109"/>
                      <a:pt x="308" y="199"/>
                      <a:pt x="308" y="289"/>
                    </a:cubicBezTo>
                    <a:cubicBezTo>
                      <a:pt x="308" y="302"/>
                      <a:pt x="305" y="308"/>
                      <a:pt x="291" y="308"/>
                    </a:cubicBezTo>
                    <a:cubicBezTo>
                      <a:pt x="199" y="307"/>
                      <a:pt x="108" y="307"/>
                      <a:pt x="17" y="308"/>
                    </a:cubicBezTo>
                    <a:cubicBezTo>
                      <a:pt x="5" y="308"/>
                      <a:pt x="0" y="304"/>
                      <a:pt x="0" y="291"/>
                    </a:cubicBezTo>
                    <a:cubicBezTo>
                      <a:pt x="1" y="200"/>
                      <a:pt x="1" y="109"/>
                      <a:pt x="0" y="18"/>
                    </a:cubicBezTo>
                    <a:cubicBezTo>
                      <a:pt x="0" y="4"/>
                      <a:pt x="5" y="0"/>
                      <a:pt x="18" y="1"/>
                    </a:cubicBezTo>
                    <a:cubicBezTo>
                      <a:pt x="64" y="1"/>
                      <a:pt x="110" y="1"/>
                      <a:pt x="156" y="1"/>
                    </a:cubicBezTo>
                    <a:close/>
                    <a:moveTo>
                      <a:pt x="205" y="205"/>
                    </a:moveTo>
                    <a:cubicBezTo>
                      <a:pt x="205" y="173"/>
                      <a:pt x="205" y="144"/>
                      <a:pt x="204" y="115"/>
                    </a:cubicBezTo>
                    <a:cubicBezTo>
                      <a:pt x="204" y="111"/>
                      <a:pt x="198" y="104"/>
                      <a:pt x="194" y="104"/>
                    </a:cubicBezTo>
                    <a:cubicBezTo>
                      <a:pt x="165" y="103"/>
                      <a:pt x="135" y="104"/>
                      <a:pt x="105" y="104"/>
                    </a:cubicBezTo>
                    <a:cubicBezTo>
                      <a:pt x="105" y="139"/>
                      <a:pt x="105" y="172"/>
                      <a:pt x="105" y="205"/>
                    </a:cubicBezTo>
                    <a:cubicBezTo>
                      <a:pt x="138" y="205"/>
                      <a:pt x="170" y="205"/>
                      <a:pt x="205"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45" name="组合 44"/>
            <p:cNvGrpSpPr/>
            <p:nvPr userDrawn="1"/>
          </p:nvGrpSpPr>
          <p:grpSpPr>
            <a:xfrm rot="20985436" flipH="1">
              <a:off x="5636321" y="1449552"/>
              <a:ext cx="880776" cy="748079"/>
              <a:chOff x="3501778" y="1348073"/>
              <a:chExt cx="974202" cy="827430"/>
            </a:xfrm>
            <a:solidFill>
              <a:schemeClr val="accent3"/>
            </a:solidFill>
          </p:grpSpPr>
          <p:sp>
            <p:nvSpPr>
              <p:cNvPr id="46"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7"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8"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9"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0"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1"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2"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3"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4"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5"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6"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7"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8"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9"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0"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61" name="组合 60"/>
            <p:cNvGrpSpPr>
              <a:grpSpLocks noChangeAspect="1"/>
            </p:cNvGrpSpPr>
            <p:nvPr userDrawn="1"/>
          </p:nvGrpSpPr>
          <p:grpSpPr>
            <a:xfrm rot="1777598" flipH="1">
              <a:off x="5061403" y="1004568"/>
              <a:ext cx="580600" cy="795783"/>
              <a:chOff x="2869665" y="2321667"/>
              <a:chExt cx="3448984" cy="4727255"/>
            </a:xfrm>
            <a:solidFill>
              <a:schemeClr val="accent3"/>
            </a:solidFill>
          </p:grpSpPr>
          <p:sp>
            <p:nvSpPr>
              <p:cNvPr id="62"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3"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4"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5"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6"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7"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8"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9"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0"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1"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2"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73" name="Group 26"/>
            <p:cNvGrpSpPr>
              <a:grpSpLocks noChangeAspect="1"/>
            </p:cNvGrpSpPr>
            <p:nvPr userDrawn="1"/>
          </p:nvGrpSpPr>
          <p:grpSpPr bwMode="auto">
            <a:xfrm rot="3495810" flipH="1">
              <a:off x="6650575" y="1361080"/>
              <a:ext cx="527303" cy="1648364"/>
              <a:chOff x="-731" y="-627"/>
              <a:chExt cx="365" cy="1141"/>
            </a:xfrm>
            <a:solidFill>
              <a:schemeClr val="accent2"/>
            </a:solidFill>
          </p:grpSpPr>
          <p:sp>
            <p:nvSpPr>
              <p:cNvPr id="74"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5"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76" name="Freeform 111"/>
            <p:cNvSpPr>
              <a:spLocks noChangeAspect="1" noEditPoints="1"/>
            </p:cNvSpPr>
            <p:nvPr userDrawn="1"/>
          </p:nvSpPr>
          <p:spPr bwMode="auto">
            <a:xfrm rot="3896820" flipH="1">
              <a:off x="6691611" y="2353174"/>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98" name="组合 97"/>
            <p:cNvGrpSpPr/>
            <p:nvPr userDrawn="1"/>
          </p:nvGrpSpPr>
          <p:grpSpPr>
            <a:xfrm>
              <a:off x="2328918" y="1577773"/>
              <a:ext cx="4245990" cy="4234827"/>
              <a:chOff x="2328918" y="1577773"/>
              <a:chExt cx="4245990" cy="4234827"/>
            </a:xfrm>
          </p:grpSpPr>
          <p:sp>
            <p:nvSpPr>
              <p:cNvPr id="78" name="椭圆 77"/>
              <p:cNvSpPr/>
              <p:nvPr userDrawn="1"/>
            </p:nvSpPr>
            <p:spPr>
              <a:xfrm>
                <a:off x="2328918" y="1758126"/>
                <a:ext cx="3971605"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9" name="椭圆 78"/>
              <p:cNvSpPr/>
              <p:nvPr userDrawn="1"/>
            </p:nvSpPr>
            <p:spPr>
              <a:xfrm>
                <a:off x="2603303" y="1840995"/>
                <a:ext cx="3971605"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0" name="椭圆 79"/>
              <p:cNvSpPr/>
              <p:nvPr userDrawn="1"/>
            </p:nvSpPr>
            <p:spPr>
              <a:xfrm>
                <a:off x="2472780" y="1577773"/>
                <a:ext cx="3971605" cy="3971605"/>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85" name="任意多边形 84"/>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userDrawn="1"/>
        </p:nvSpPr>
        <p:spPr>
          <a:xfrm flipH="1">
            <a:off x="0" y="0"/>
            <a:ext cx="1032049" cy="6894518"/>
          </a:xfrm>
          <a:custGeom>
            <a:avLst/>
            <a:gdLst>
              <a:gd name="connsiteX0" fmla="*/ 1032049 w 1032049"/>
              <a:gd name="connsiteY0" fmla="*/ 0 h 3392932"/>
              <a:gd name="connsiteX1" fmla="*/ 1032049 w 1032049"/>
              <a:gd name="connsiteY1" fmla="*/ 3392932 h 3392932"/>
              <a:gd name="connsiteX2" fmla="*/ 0 w 1032049"/>
              <a:gd name="connsiteY2" fmla="*/ 3392932 h 3392932"/>
              <a:gd name="connsiteX3" fmla="*/ 150144 w 1032049"/>
              <a:gd name="connsiteY3" fmla="*/ 3158730 h 3392932"/>
              <a:gd name="connsiteX4" fmla="*/ 1032049 w 1032049"/>
              <a:gd name="connsiteY4" fmla="*/ 0 h 339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49" h="3392932">
                <a:moveTo>
                  <a:pt x="1032049" y="0"/>
                </a:moveTo>
                <a:lnTo>
                  <a:pt x="1032049" y="3392932"/>
                </a:lnTo>
                <a:lnTo>
                  <a:pt x="0" y="3392932"/>
                </a:lnTo>
                <a:lnTo>
                  <a:pt x="150144" y="3158730"/>
                </a:lnTo>
                <a:cubicBezTo>
                  <a:pt x="709778" y="2237695"/>
                  <a:pt x="1032049" y="1156483"/>
                  <a:pt x="103204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占位符 88"/>
          <p:cNvSpPr>
            <a:spLocks noGrp="1"/>
          </p:cNvSpPr>
          <p:nvPr userDrawn="1">
            <p:ph type="body" sz="quarter" idx="10" hasCustomPrompt="1"/>
          </p:nvPr>
        </p:nvSpPr>
        <p:spPr>
          <a:xfrm>
            <a:off x="3176091" y="2649451"/>
            <a:ext cx="2544286" cy="1200329"/>
          </a:xfrm>
          <a:prstGeom prst="rect">
            <a:avLst/>
          </a:prstGeom>
          <a:noFill/>
        </p:spPr>
        <p:txBody>
          <a:bodyPr wrap="none" rtlCol="0">
            <a:spAutoFit/>
          </a:bodyPr>
          <a:lstStyle>
            <a:lvl1pPr marL="0" indent="0">
              <a:buNone/>
              <a:defRPr lang="zh-CN" altLang="en-US" sz="8000" b="1" dirty="0">
                <a:solidFill>
                  <a:schemeClr val="accent4"/>
                </a:solidFill>
                <a:ea typeface="微软雅黑" panose="020B0503020204020204" pitchFamily="34" charset="-122"/>
              </a:defRPr>
            </a:lvl1pPr>
          </a:lstStyle>
          <a:p>
            <a:pPr marL="0" lvl="0" algn="ctr" defTabSz="914377"/>
            <a:r>
              <a:rPr lang="en-US" altLang="zh-CN" dirty="0"/>
              <a:t>2016</a:t>
            </a:r>
            <a:endParaRPr lang="zh-CN" altLang="en-US" dirty="0"/>
          </a:p>
        </p:txBody>
      </p:sp>
      <p:sp>
        <p:nvSpPr>
          <p:cNvPr id="90" name="文本占位符 88"/>
          <p:cNvSpPr>
            <a:spLocks noGrp="1"/>
          </p:cNvSpPr>
          <p:nvPr userDrawn="1">
            <p:ph type="body" sz="quarter" idx="11" hasCustomPrompt="1"/>
          </p:nvPr>
        </p:nvSpPr>
        <p:spPr>
          <a:xfrm>
            <a:off x="2970907" y="3731836"/>
            <a:ext cx="2954655" cy="840230"/>
          </a:xfrm>
          <a:prstGeom prst="rect">
            <a:avLst/>
          </a:prstGeom>
          <a:noFill/>
        </p:spPr>
        <p:txBody>
          <a:bodyPr wrap="none" rtlCol="0">
            <a:spAutoFit/>
          </a:bodyPr>
          <a:lstStyle>
            <a:lvl1pPr marL="0" indent="0">
              <a:buNone/>
              <a:defRPr lang="zh-CN" altLang="en-US" sz="5400" b="1" dirty="0">
                <a:solidFill>
                  <a:schemeClr val="accent4"/>
                </a:solidFill>
                <a:latin typeface="微软雅黑" panose="020B0503020204020204" pitchFamily="34" charset="-122"/>
                <a:ea typeface="微软雅黑" panose="020B0503020204020204" pitchFamily="34" charset="-122"/>
              </a:defRPr>
            </a:lvl1pPr>
          </a:lstStyle>
          <a:p>
            <a:pPr marL="0" lvl="0" algn="ctr" defTabSz="914377"/>
            <a:r>
              <a:rPr lang="zh-CN" altLang="en-US" dirty="0"/>
              <a:t>工作汇报</a:t>
            </a:r>
          </a:p>
        </p:txBody>
      </p:sp>
      <p:sp>
        <p:nvSpPr>
          <p:cNvPr id="77" name="文本占位符 76"/>
          <p:cNvSpPr>
            <a:spLocks noGrp="1"/>
          </p:cNvSpPr>
          <p:nvPr>
            <p:ph type="body" sz="quarter" idx="16" hasCustomPrompt="1"/>
          </p:nvPr>
        </p:nvSpPr>
        <p:spPr>
          <a:xfrm>
            <a:off x="6103938" y="5061810"/>
            <a:ext cx="4813300" cy="923925"/>
          </a:xfrm>
          <a:prstGeom prst="rect">
            <a:avLst/>
          </a:prstGeom>
        </p:spPr>
        <p:txBody>
          <a:bodyPr/>
          <a:lstStyle>
            <a:lvl1pPr marL="0" indent="0" algn="r">
              <a:buNone/>
              <a:defRPr sz="6000" b="1">
                <a:solidFill>
                  <a:schemeClr val="accent4"/>
                </a:solidFill>
              </a:defRPr>
            </a:lvl1pPr>
          </a:lstStyle>
          <a:p>
            <a:pPr lvl="0"/>
            <a:r>
              <a:rPr lang="zh-CN" altLang="en-US" dirty="0"/>
              <a:t>清新蓝绿风格</a:t>
            </a:r>
          </a:p>
        </p:txBody>
      </p:sp>
      <p:sp>
        <p:nvSpPr>
          <p:cNvPr id="92" name="文本占位符 76"/>
          <p:cNvSpPr>
            <a:spLocks noGrp="1"/>
          </p:cNvSpPr>
          <p:nvPr>
            <p:ph type="body" sz="quarter" idx="17" hasCustomPrompt="1"/>
          </p:nvPr>
        </p:nvSpPr>
        <p:spPr>
          <a:xfrm>
            <a:off x="6103938" y="4781351"/>
            <a:ext cx="4813300" cy="273844"/>
          </a:xfrm>
          <a:prstGeom prst="rect">
            <a:avLst/>
          </a:prstGeom>
        </p:spPr>
        <p:txBody>
          <a:bodyPr/>
          <a:lstStyle>
            <a:lvl1pPr marL="0" indent="0" algn="r">
              <a:buNone/>
              <a:defRPr sz="1600" b="1">
                <a:solidFill>
                  <a:schemeClr val="accent2"/>
                </a:solidFill>
              </a:defRPr>
            </a:lvl1pPr>
          </a:lstStyle>
          <a:p>
            <a:pPr lvl="0"/>
            <a:r>
              <a:rPr lang="en-US" altLang="zh-CN" dirty="0"/>
              <a:t>PRESENTED BY OfficePLUS</a:t>
            </a:r>
            <a:endParaRPr lang="zh-CN" altLang="en-US" dirty="0"/>
          </a:p>
        </p:txBody>
      </p:sp>
    </p:spTree>
    <p:extLst>
      <p:ext uri="{BB962C8B-B14F-4D97-AF65-F5344CB8AC3E}">
        <p14:creationId xmlns:p14="http://schemas.microsoft.com/office/powerpoint/2010/main" val="821177034"/>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四项目录">
    <p:bg>
      <p:bgPr>
        <a:solidFill>
          <a:schemeClr val="accent4"/>
        </a:solidFill>
        <a:effectLst/>
      </p:bgPr>
    </p:bg>
    <p:spTree>
      <p:nvGrpSpPr>
        <p:cNvPr id="1" name=""/>
        <p:cNvGrpSpPr/>
        <p:nvPr/>
      </p:nvGrpSpPr>
      <p:grpSpPr>
        <a:xfrm>
          <a:off x="0" y="0"/>
          <a:ext cx="0" cy="0"/>
          <a:chOff x="0" y="0"/>
          <a:chExt cx="0" cy="0"/>
        </a:xfrm>
      </p:grpSpPr>
      <p:grpSp>
        <p:nvGrpSpPr>
          <p:cNvPr id="5" name="组合 4"/>
          <p:cNvGrpSpPr/>
          <p:nvPr userDrawn="1"/>
        </p:nvGrpSpPr>
        <p:grpSpPr>
          <a:xfrm>
            <a:off x="862816" y="801039"/>
            <a:ext cx="1897748" cy="1892758"/>
            <a:chOff x="2328918" y="1577773"/>
            <a:chExt cx="4245990" cy="4234827"/>
          </a:xfrm>
        </p:grpSpPr>
        <p:sp>
          <p:nvSpPr>
            <p:cNvPr id="2" name="椭圆 1"/>
            <p:cNvSpPr/>
            <p:nvPr userDrawn="1"/>
          </p:nvSpPr>
          <p:spPr>
            <a:xfrm>
              <a:off x="2328918" y="1758126"/>
              <a:ext cx="3971604"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 name="椭圆 2"/>
            <p:cNvSpPr/>
            <p:nvPr userDrawn="1"/>
          </p:nvSpPr>
          <p:spPr>
            <a:xfrm>
              <a:off x="2603304" y="1840995"/>
              <a:ext cx="3971604"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椭圆 3"/>
            <p:cNvSpPr/>
            <p:nvPr userDrawn="1"/>
          </p:nvSpPr>
          <p:spPr>
            <a:xfrm>
              <a:off x="2472780" y="1577773"/>
              <a:ext cx="3971606" cy="3971605"/>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8" name="文本占位符 17"/>
          <p:cNvSpPr>
            <a:spLocks noGrp="1"/>
          </p:cNvSpPr>
          <p:nvPr>
            <p:ph type="body" sz="quarter" idx="10" hasCustomPrompt="1"/>
          </p:nvPr>
        </p:nvSpPr>
        <p:spPr>
          <a:xfrm>
            <a:off x="3307442" y="939383"/>
            <a:ext cx="1877437" cy="1006429"/>
          </a:xfrm>
          <a:prstGeom prst="rect">
            <a:avLst/>
          </a:prstGeom>
          <a:noFill/>
        </p:spPr>
        <p:txBody>
          <a:bodyPr wrap="none" rtlCol="0">
            <a:spAutoFit/>
          </a:bodyPr>
          <a:lstStyle>
            <a:lvl1pPr marL="0" indent="0">
              <a:buNone/>
              <a:defRPr lang="zh-CN" altLang="en-US" sz="6600" b="1"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zh-CN" altLang="en-US" dirty="0"/>
              <a:t>目录</a:t>
            </a:r>
          </a:p>
        </p:txBody>
      </p:sp>
      <p:sp>
        <p:nvSpPr>
          <p:cNvPr id="19" name="文本占位符 17"/>
          <p:cNvSpPr>
            <a:spLocks noGrp="1"/>
          </p:cNvSpPr>
          <p:nvPr>
            <p:ph type="body" sz="quarter" idx="11" hasCustomPrompt="1"/>
          </p:nvPr>
        </p:nvSpPr>
        <p:spPr>
          <a:xfrm>
            <a:off x="3307442" y="1971868"/>
            <a:ext cx="2337884" cy="646331"/>
          </a:xfrm>
          <a:prstGeom prst="rect">
            <a:avLst/>
          </a:prstGeom>
          <a:noFill/>
        </p:spPr>
        <p:txBody>
          <a:bodyPr wrap="none" rtlCol="0">
            <a:spAutoFit/>
          </a:bodyPr>
          <a:lstStyle>
            <a:lvl1pPr marL="0" indent="0">
              <a:buNone/>
              <a:defRPr lang="zh-CN" altLang="en-US" sz="4000" b="1" baseline="0"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en-US" altLang="zh-CN" dirty="0"/>
              <a:t>Add Text</a:t>
            </a:r>
          </a:p>
        </p:txBody>
      </p:sp>
      <p:sp>
        <p:nvSpPr>
          <p:cNvPr id="21" name="文本占位符 20"/>
          <p:cNvSpPr>
            <a:spLocks noGrp="1"/>
          </p:cNvSpPr>
          <p:nvPr>
            <p:ph type="body" sz="quarter" idx="12" hasCustomPrompt="1"/>
          </p:nvPr>
        </p:nvSpPr>
        <p:spPr>
          <a:xfrm>
            <a:off x="862816"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3" name="文本占位符 20"/>
          <p:cNvSpPr>
            <a:spLocks noGrp="1"/>
          </p:cNvSpPr>
          <p:nvPr>
            <p:ph type="body" sz="quarter" idx="14" hasCustomPrompt="1"/>
          </p:nvPr>
        </p:nvSpPr>
        <p:spPr>
          <a:xfrm>
            <a:off x="6096000"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4" name="文本占位符 20"/>
          <p:cNvSpPr>
            <a:spLocks noGrp="1"/>
          </p:cNvSpPr>
          <p:nvPr>
            <p:ph type="body" sz="quarter" idx="15" hasCustomPrompt="1"/>
          </p:nvPr>
        </p:nvSpPr>
        <p:spPr>
          <a:xfrm>
            <a:off x="862816"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6" name="文本占位符 20"/>
          <p:cNvSpPr>
            <a:spLocks noGrp="1"/>
          </p:cNvSpPr>
          <p:nvPr>
            <p:ph type="body" sz="quarter" idx="17" hasCustomPrompt="1"/>
          </p:nvPr>
        </p:nvSpPr>
        <p:spPr>
          <a:xfrm>
            <a:off x="6096000"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30" name="文本占位符 29"/>
          <p:cNvSpPr>
            <a:spLocks noGrp="1"/>
          </p:cNvSpPr>
          <p:nvPr>
            <p:ph type="body" sz="quarter" idx="18" hasCustomPrompt="1"/>
          </p:nvPr>
        </p:nvSpPr>
        <p:spPr>
          <a:xfrm>
            <a:off x="2044550" y="3736109"/>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4" name="文本占位符 29"/>
          <p:cNvSpPr>
            <a:spLocks noGrp="1"/>
          </p:cNvSpPr>
          <p:nvPr>
            <p:ph type="body" sz="quarter" idx="19" hasCustomPrompt="1"/>
          </p:nvPr>
        </p:nvSpPr>
        <p:spPr>
          <a:xfrm>
            <a:off x="2044550" y="3369683"/>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7" name="文本占位符 29"/>
          <p:cNvSpPr>
            <a:spLocks noGrp="1"/>
          </p:cNvSpPr>
          <p:nvPr>
            <p:ph type="body" sz="quarter" idx="22" hasCustomPrompt="1"/>
          </p:nvPr>
        </p:nvSpPr>
        <p:spPr>
          <a:xfrm>
            <a:off x="7277734" y="3736109"/>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8" name="文本占位符 29"/>
          <p:cNvSpPr>
            <a:spLocks noGrp="1"/>
          </p:cNvSpPr>
          <p:nvPr>
            <p:ph type="body" sz="quarter" idx="23" hasCustomPrompt="1"/>
          </p:nvPr>
        </p:nvSpPr>
        <p:spPr>
          <a:xfrm>
            <a:off x="7277734" y="3369683"/>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9" name="文本占位符 29"/>
          <p:cNvSpPr>
            <a:spLocks noGrp="1"/>
          </p:cNvSpPr>
          <p:nvPr>
            <p:ph type="body" sz="quarter" idx="24" hasCustomPrompt="1"/>
          </p:nvPr>
        </p:nvSpPr>
        <p:spPr>
          <a:xfrm>
            <a:off x="2044550" y="5148651"/>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0" name="文本占位符 29"/>
          <p:cNvSpPr>
            <a:spLocks noGrp="1"/>
          </p:cNvSpPr>
          <p:nvPr>
            <p:ph type="body" sz="quarter" idx="25" hasCustomPrompt="1"/>
          </p:nvPr>
        </p:nvSpPr>
        <p:spPr>
          <a:xfrm>
            <a:off x="2044550" y="4782225"/>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43" name="文本占位符 29"/>
          <p:cNvSpPr>
            <a:spLocks noGrp="1"/>
          </p:cNvSpPr>
          <p:nvPr>
            <p:ph type="body" sz="quarter" idx="28" hasCustomPrompt="1"/>
          </p:nvPr>
        </p:nvSpPr>
        <p:spPr>
          <a:xfrm>
            <a:off x="7277734" y="5148651"/>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4" name="文本占位符 29"/>
          <p:cNvSpPr>
            <a:spLocks noGrp="1"/>
          </p:cNvSpPr>
          <p:nvPr>
            <p:ph type="body" sz="quarter" idx="29" hasCustomPrompt="1"/>
          </p:nvPr>
        </p:nvSpPr>
        <p:spPr>
          <a:xfrm>
            <a:off x="7277734" y="4782225"/>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Tree>
    <p:extLst>
      <p:ext uri="{BB962C8B-B14F-4D97-AF65-F5344CB8AC3E}">
        <p14:creationId xmlns:p14="http://schemas.microsoft.com/office/powerpoint/2010/main" val="13865610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副标题页">
    <p:spTree>
      <p:nvGrpSpPr>
        <p:cNvPr id="1" name=""/>
        <p:cNvGrpSpPr/>
        <p:nvPr/>
      </p:nvGrpSpPr>
      <p:grpSpPr>
        <a:xfrm>
          <a:off x="0" y="0"/>
          <a:ext cx="0" cy="0"/>
          <a:chOff x="0" y="0"/>
          <a:chExt cx="0" cy="0"/>
        </a:xfrm>
      </p:grpSpPr>
      <p:grpSp>
        <p:nvGrpSpPr>
          <p:cNvPr id="3" name="组合 2"/>
          <p:cNvGrpSpPr/>
          <p:nvPr userDrawn="1"/>
        </p:nvGrpSpPr>
        <p:grpSpPr>
          <a:xfrm>
            <a:off x="2817066" y="726122"/>
            <a:ext cx="6557868" cy="5086478"/>
            <a:chOff x="1180541" y="726122"/>
            <a:chExt cx="6557868" cy="5086478"/>
          </a:xfrm>
        </p:grpSpPr>
        <p:grpSp>
          <p:nvGrpSpPr>
            <p:cNvPr id="4" name="组合 3"/>
            <p:cNvGrpSpPr/>
            <p:nvPr/>
          </p:nvGrpSpPr>
          <p:grpSpPr>
            <a:xfrm>
              <a:off x="2181379" y="1621679"/>
              <a:ext cx="880776" cy="748079"/>
              <a:chOff x="3501778" y="1348073"/>
              <a:chExt cx="974202" cy="827430"/>
            </a:xfrm>
            <a:solidFill>
              <a:schemeClr val="accent2"/>
            </a:solidFill>
          </p:grpSpPr>
          <p:sp>
            <p:nvSpPr>
              <p:cNvPr id="67"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8"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9"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0"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1"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2"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3"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4"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5"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6"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7"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8"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9"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0"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1"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5" name="组合 4"/>
            <p:cNvGrpSpPr>
              <a:grpSpLocks noChangeAspect="1"/>
            </p:cNvGrpSpPr>
            <p:nvPr/>
          </p:nvGrpSpPr>
          <p:grpSpPr>
            <a:xfrm rot="17766877">
              <a:off x="1373365" y="1970928"/>
              <a:ext cx="1040545" cy="1426193"/>
              <a:chOff x="2869665" y="2321667"/>
              <a:chExt cx="3448984" cy="4727255"/>
            </a:xfrm>
            <a:solidFill>
              <a:schemeClr val="accent1"/>
            </a:solidFill>
          </p:grpSpPr>
          <p:sp>
            <p:nvSpPr>
              <p:cNvPr id="56"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7"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8"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9"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0"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1"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2"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3"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4"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5"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6"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6" name="Group 26"/>
            <p:cNvGrpSpPr>
              <a:grpSpLocks noChangeAspect="1"/>
            </p:cNvGrpSpPr>
            <p:nvPr/>
          </p:nvGrpSpPr>
          <p:grpSpPr bwMode="auto">
            <a:xfrm rot="20456619">
              <a:off x="3541704" y="726122"/>
              <a:ext cx="296669" cy="927398"/>
              <a:chOff x="-731" y="-627"/>
              <a:chExt cx="365" cy="1141"/>
            </a:xfrm>
            <a:solidFill>
              <a:schemeClr val="accent4"/>
            </a:solidFill>
          </p:grpSpPr>
          <p:sp>
            <p:nvSpPr>
              <p:cNvPr id="54"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5"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7" name="Freeform 111"/>
            <p:cNvSpPr>
              <a:spLocks noChangeAspect="1" noEditPoints="1"/>
            </p:cNvSpPr>
            <p:nvPr/>
          </p:nvSpPr>
          <p:spPr bwMode="auto">
            <a:xfrm rot="19270136">
              <a:off x="2960448" y="973460"/>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8" name="Group 158"/>
            <p:cNvGrpSpPr>
              <a:grpSpLocks noChangeAspect="1"/>
            </p:cNvGrpSpPr>
            <p:nvPr userDrawn="1"/>
          </p:nvGrpSpPr>
          <p:grpSpPr bwMode="auto">
            <a:xfrm>
              <a:off x="4053189" y="731331"/>
              <a:ext cx="845722" cy="846129"/>
              <a:chOff x="1651" y="-118"/>
              <a:chExt cx="2077" cy="2078"/>
            </a:xfrm>
            <a:solidFill>
              <a:schemeClr val="accent4"/>
            </a:solidFill>
          </p:grpSpPr>
          <p:sp>
            <p:nvSpPr>
              <p:cNvPr id="45" name="Freeform 160"/>
              <p:cNvSpPr>
                <a:spLocks noEditPoints="1"/>
              </p:cNvSpPr>
              <p:nvPr/>
            </p:nvSpPr>
            <p:spPr bwMode="auto">
              <a:xfrm>
                <a:off x="1651" y="-118"/>
                <a:ext cx="2077" cy="2078"/>
              </a:xfrm>
              <a:custGeom>
                <a:avLst/>
                <a:gdLst>
                  <a:gd name="T0" fmla="*/ 0 w 2456"/>
                  <a:gd name="T1" fmla="*/ 2454 h 2454"/>
                  <a:gd name="T2" fmla="*/ 0 w 2456"/>
                  <a:gd name="T3" fmla="*/ 2433 h 2454"/>
                  <a:gd name="T4" fmla="*/ 0 w 2456"/>
                  <a:gd name="T5" fmla="*/ 107 h 2454"/>
                  <a:gd name="T6" fmla="*/ 79 w 2456"/>
                  <a:gd name="T7" fmla="*/ 2 h 2454"/>
                  <a:gd name="T8" fmla="*/ 104 w 2456"/>
                  <a:gd name="T9" fmla="*/ 0 h 2454"/>
                  <a:gd name="T10" fmla="*/ 1430 w 2456"/>
                  <a:gd name="T11" fmla="*/ 0 h 2454"/>
                  <a:gd name="T12" fmla="*/ 1535 w 2456"/>
                  <a:gd name="T13" fmla="*/ 105 h 2454"/>
                  <a:gd name="T14" fmla="*/ 1535 w 2456"/>
                  <a:gd name="T15" fmla="*/ 587 h 2454"/>
                  <a:gd name="T16" fmla="*/ 1535 w 2456"/>
                  <a:gd name="T17" fmla="*/ 614 h 2454"/>
                  <a:gd name="T18" fmla="*/ 1562 w 2456"/>
                  <a:gd name="T19" fmla="*/ 614 h 2454"/>
                  <a:gd name="T20" fmla="*/ 2348 w 2456"/>
                  <a:gd name="T21" fmla="*/ 614 h 2454"/>
                  <a:gd name="T22" fmla="*/ 2454 w 2456"/>
                  <a:gd name="T23" fmla="*/ 693 h 2454"/>
                  <a:gd name="T24" fmla="*/ 2456 w 2456"/>
                  <a:gd name="T25" fmla="*/ 715 h 2454"/>
                  <a:gd name="T26" fmla="*/ 2456 w 2456"/>
                  <a:gd name="T27" fmla="*/ 2439 h 2454"/>
                  <a:gd name="T28" fmla="*/ 2456 w 2456"/>
                  <a:gd name="T29" fmla="*/ 2454 h 2454"/>
                  <a:gd name="T30" fmla="*/ 0 w 2456"/>
                  <a:gd name="T31" fmla="*/ 2454 h 2454"/>
                  <a:gd name="T32" fmla="*/ 1329 w 2456"/>
                  <a:gd name="T33" fmla="*/ 204 h 2454"/>
                  <a:gd name="T34" fmla="*/ 1304 w 2456"/>
                  <a:gd name="T35" fmla="*/ 204 h 2454"/>
                  <a:gd name="T36" fmla="*/ 230 w 2456"/>
                  <a:gd name="T37" fmla="*/ 204 h 2454"/>
                  <a:gd name="T38" fmla="*/ 205 w 2456"/>
                  <a:gd name="T39" fmla="*/ 231 h 2454"/>
                  <a:gd name="T40" fmla="*/ 205 w 2456"/>
                  <a:gd name="T41" fmla="*/ 907 h 2454"/>
                  <a:gd name="T42" fmla="*/ 204 w 2456"/>
                  <a:gd name="T43" fmla="*/ 2227 h 2454"/>
                  <a:gd name="T44" fmla="*/ 229 w 2456"/>
                  <a:gd name="T45" fmla="*/ 2251 h 2454"/>
                  <a:gd name="T46" fmla="*/ 489 w 2456"/>
                  <a:gd name="T47" fmla="*/ 2251 h 2454"/>
                  <a:gd name="T48" fmla="*/ 512 w 2456"/>
                  <a:gd name="T49" fmla="*/ 2228 h 2454"/>
                  <a:gd name="T50" fmla="*/ 511 w 2456"/>
                  <a:gd name="T51" fmla="*/ 1764 h 2454"/>
                  <a:gd name="T52" fmla="*/ 535 w 2456"/>
                  <a:gd name="T53" fmla="*/ 1739 h 2454"/>
                  <a:gd name="T54" fmla="*/ 999 w 2456"/>
                  <a:gd name="T55" fmla="*/ 1739 h 2454"/>
                  <a:gd name="T56" fmla="*/ 1024 w 2456"/>
                  <a:gd name="T57" fmla="*/ 1764 h 2454"/>
                  <a:gd name="T58" fmla="*/ 1023 w 2456"/>
                  <a:gd name="T59" fmla="*/ 2230 h 2454"/>
                  <a:gd name="T60" fmla="*/ 1044 w 2456"/>
                  <a:gd name="T61" fmla="*/ 2251 h 2454"/>
                  <a:gd name="T62" fmla="*/ 1310 w 2456"/>
                  <a:gd name="T63" fmla="*/ 2251 h 2454"/>
                  <a:gd name="T64" fmla="*/ 1329 w 2456"/>
                  <a:gd name="T65" fmla="*/ 2249 h 2454"/>
                  <a:gd name="T66" fmla="*/ 1329 w 2456"/>
                  <a:gd name="T67" fmla="*/ 204 h 2454"/>
                  <a:gd name="T68" fmla="*/ 1536 w 2456"/>
                  <a:gd name="T69" fmla="*/ 2250 h 2454"/>
                  <a:gd name="T70" fmla="*/ 1557 w 2456"/>
                  <a:gd name="T71" fmla="*/ 2251 h 2454"/>
                  <a:gd name="T72" fmla="*/ 2229 w 2456"/>
                  <a:gd name="T73" fmla="*/ 2251 h 2454"/>
                  <a:gd name="T74" fmla="*/ 2252 w 2456"/>
                  <a:gd name="T75" fmla="*/ 2229 h 2454"/>
                  <a:gd name="T76" fmla="*/ 2252 w 2456"/>
                  <a:gd name="T77" fmla="*/ 841 h 2454"/>
                  <a:gd name="T78" fmla="*/ 2228 w 2456"/>
                  <a:gd name="T79" fmla="*/ 818 h 2454"/>
                  <a:gd name="T80" fmla="*/ 1558 w 2456"/>
                  <a:gd name="T81" fmla="*/ 819 h 2454"/>
                  <a:gd name="T82" fmla="*/ 1536 w 2456"/>
                  <a:gd name="T83" fmla="*/ 819 h 2454"/>
                  <a:gd name="T84" fmla="*/ 1536 w 2456"/>
                  <a:gd name="T85" fmla="*/ 2250 h 2454"/>
                  <a:gd name="T86" fmla="*/ 615 w 2456"/>
                  <a:gd name="T87" fmla="*/ 2249 h 2454"/>
                  <a:gd name="T88" fmla="*/ 919 w 2456"/>
                  <a:gd name="T89" fmla="*/ 2249 h 2454"/>
                  <a:gd name="T90" fmla="*/ 919 w 2456"/>
                  <a:gd name="T91" fmla="*/ 1843 h 2454"/>
                  <a:gd name="T92" fmla="*/ 615 w 2456"/>
                  <a:gd name="T93" fmla="*/ 1843 h 2454"/>
                  <a:gd name="T94" fmla="*/ 615 w 2456"/>
                  <a:gd name="T95" fmla="*/ 2249 h 2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56" h="2454">
                    <a:moveTo>
                      <a:pt x="0" y="2454"/>
                    </a:moveTo>
                    <a:cubicBezTo>
                      <a:pt x="0" y="2446"/>
                      <a:pt x="0" y="2439"/>
                      <a:pt x="0" y="2433"/>
                    </a:cubicBezTo>
                    <a:cubicBezTo>
                      <a:pt x="0" y="1657"/>
                      <a:pt x="0" y="882"/>
                      <a:pt x="0" y="107"/>
                    </a:cubicBezTo>
                    <a:cubicBezTo>
                      <a:pt x="0" y="49"/>
                      <a:pt x="27" y="13"/>
                      <a:pt x="79" y="2"/>
                    </a:cubicBezTo>
                    <a:cubicBezTo>
                      <a:pt x="87" y="0"/>
                      <a:pt x="96" y="0"/>
                      <a:pt x="104" y="0"/>
                    </a:cubicBezTo>
                    <a:cubicBezTo>
                      <a:pt x="546" y="0"/>
                      <a:pt x="988" y="0"/>
                      <a:pt x="1430" y="0"/>
                    </a:cubicBezTo>
                    <a:cubicBezTo>
                      <a:pt x="1495" y="0"/>
                      <a:pt x="1535" y="39"/>
                      <a:pt x="1535" y="105"/>
                    </a:cubicBezTo>
                    <a:cubicBezTo>
                      <a:pt x="1536" y="265"/>
                      <a:pt x="1535" y="426"/>
                      <a:pt x="1535" y="587"/>
                    </a:cubicBezTo>
                    <a:cubicBezTo>
                      <a:pt x="1535" y="594"/>
                      <a:pt x="1535" y="602"/>
                      <a:pt x="1535" y="614"/>
                    </a:cubicBezTo>
                    <a:cubicBezTo>
                      <a:pt x="1545" y="614"/>
                      <a:pt x="1553" y="614"/>
                      <a:pt x="1562" y="614"/>
                    </a:cubicBezTo>
                    <a:cubicBezTo>
                      <a:pt x="1824" y="614"/>
                      <a:pt x="2086" y="614"/>
                      <a:pt x="2348" y="614"/>
                    </a:cubicBezTo>
                    <a:cubicBezTo>
                      <a:pt x="2407" y="614"/>
                      <a:pt x="2443" y="641"/>
                      <a:pt x="2454" y="693"/>
                    </a:cubicBezTo>
                    <a:cubicBezTo>
                      <a:pt x="2456" y="700"/>
                      <a:pt x="2456" y="707"/>
                      <a:pt x="2456" y="715"/>
                    </a:cubicBezTo>
                    <a:cubicBezTo>
                      <a:pt x="2456" y="1289"/>
                      <a:pt x="2456" y="1864"/>
                      <a:pt x="2456" y="2439"/>
                    </a:cubicBezTo>
                    <a:cubicBezTo>
                      <a:pt x="2456" y="2443"/>
                      <a:pt x="2456" y="2448"/>
                      <a:pt x="2456" y="2454"/>
                    </a:cubicBezTo>
                    <a:cubicBezTo>
                      <a:pt x="1637" y="2454"/>
                      <a:pt x="820" y="2454"/>
                      <a:pt x="0" y="2454"/>
                    </a:cubicBezTo>
                    <a:close/>
                    <a:moveTo>
                      <a:pt x="1329" y="204"/>
                    </a:moveTo>
                    <a:cubicBezTo>
                      <a:pt x="1320" y="204"/>
                      <a:pt x="1312" y="204"/>
                      <a:pt x="1304" y="204"/>
                    </a:cubicBezTo>
                    <a:cubicBezTo>
                      <a:pt x="946" y="204"/>
                      <a:pt x="588" y="204"/>
                      <a:pt x="230" y="204"/>
                    </a:cubicBezTo>
                    <a:cubicBezTo>
                      <a:pt x="205" y="204"/>
                      <a:pt x="205" y="204"/>
                      <a:pt x="205" y="231"/>
                    </a:cubicBezTo>
                    <a:cubicBezTo>
                      <a:pt x="205" y="456"/>
                      <a:pt x="205" y="682"/>
                      <a:pt x="205" y="907"/>
                    </a:cubicBezTo>
                    <a:cubicBezTo>
                      <a:pt x="205" y="1347"/>
                      <a:pt x="205" y="1787"/>
                      <a:pt x="204" y="2227"/>
                    </a:cubicBezTo>
                    <a:cubicBezTo>
                      <a:pt x="204" y="2246"/>
                      <a:pt x="210" y="2251"/>
                      <a:pt x="229" y="2251"/>
                    </a:cubicBezTo>
                    <a:cubicBezTo>
                      <a:pt x="316" y="2250"/>
                      <a:pt x="402" y="2250"/>
                      <a:pt x="489" y="2251"/>
                    </a:cubicBezTo>
                    <a:cubicBezTo>
                      <a:pt x="508" y="2251"/>
                      <a:pt x="512" y="2246"/>
                      <a:pt x="512" y="2228"/>
                    </a:cubicBezTo>
                    <a:cubicBezTo>
                      <a:pt x="511" y="2073"/>
                      <a:pt x="512" y="1918"/>
                      <a:pt x="511" y="1764"/>
                    </a:cubicBezTo>
                    <a:cubicBezTo>
                      <a:pt x="511" y="1745"/>
                      <a:pt x="516" y="1739"/>
                      <a:pt x="535" y="1739"/>
                    </a:cubicBezTo>
                    <a:cubicBezTo>
                      <a:pt x="690" y="1740"/>
                      <a:pt x="845" y="1740"/>
                      <a:pt x="999" y="1739"/>
                    </a:cubicBezTo>
                    <a:cubicBezTo>
                      <a:pt x="1019" y="1739"/>
                      <a:pt x="1024" y="1745"/>
                      <a:pt x="1024" y="1764"/>
                    </a:cubicBezTo>
                    <a:cubicBezTo>
                      <a:pt x="1023" y="1919"/>
                      <a:pt x="1024" y="2074"/>
                      <a:pt x="1023" y="2230"/>
                    </a:cubicBezTo>
                    <a:cubicBezTo>
                      <a:pt x="1023" y="2246"/>
                      <a:pt x="1028" y="2251"/>
                      <a:pt x="1044" y="2251"/>
                    </a:cubicBezTo>
                    <a:cubicBezTo>
                      <a:pt x="1133" y="2250"/>
                      <a:pt x="1222" y="2251"/>
                      <a:pt x="1310" y="2251"/>
                    </a:cubicBezTo>
                    <a:cubicBezTo>
                      <a:pt x="1316" y="2251"/>
                      <a:pt x="1322" y="2250"/>
                      <a:pt x="1329" y="2249"/>
                    </a:cubicBezTo>
                    <a:cubicBezTo>
                      <a:pt x="1329" y="1568"/>
                      <a:pt x="1329" y="887"/>
                      <a:pt x="1329" y="204"/>
                    </a:cubicBezTo>
                    <a:close/>
                    <a:moveTo>
                      <a:pt x="1536" y="2250"/>
                    </a:moveTo>
                    <a:cubicBezTo>
                      <a:pt x="1544" y="2250"/>
                      <a:pt x="1551" y="2251"/>
                      <a:pt x="1557" y="2251"/>
                    </a:cubicBezTo>
                    <a:cubicBezTo>
                      <a:pt x="1781" y="2251"/>
                      <a:pt x="2005" y="2251"/>
                      <a:pt x="2229" y="2251"/>
                    </a:cubicBezTo>
                    <a:cubicBezTo>
                      <a:pt x="2246" y="2251"/>
                      <a:pt x="2252" y="2247"/>
                      <a:pt x="2252" y="2229"/>
                    </a:cubicBezTo>
                    <a:cubicBezTo>
                      <a:pt x="2251" y="1766"/>
                      <a:pt x="2251" y="1304"/>
                      <a:pt x="2252" y="841"/>
                    </a:cubicBezTo>
                    <a:cubicBezTo>
                      <a:pt x="2252" y="822"/>
                      <a:pt x="2246" y="818"/>
                      <a:pt x="2228" y="818"/>
                    </a:cubicBezTo>
                    <a:cubicBezTo>
                      <a:pt x="2005" y="819"/>
                      <a:pt x="1781" y="819"/>
                      <a:pt x="1558" y="819"/>
                    </a:cubicBezTo>
                    <a:cubicBezTo>
                      <a:pt x="1551" y="819"/>
                      <a:pt x="1544" y="819"/>
                      <a:pt x="1536" y="819"/>
                    </a:cubicBezTo>
                    <a:cubicBezTo>
                      <a:pt x="1536" y="1297"/>
                      <a:pt x="1536" y="1773"/>
                      <a:pt x="1536" y="2250"/>
                    </a:cubicBezTo>
                    <a:close/>
                    <a:moveTo>
                      <a:pt x="615" y="2249"/>
                    </a:moveTo>
                    <a:cubicBezTo>
                      <a:pt x="717" y="2249"/>
                      <a:pt x="818" y="2249"/>
                      <a:pt x="919" y="2249"/>
                    </a:cubicBezTo>
                    <a:cubicBezTo>
                      <a:pt x="919" y="2113"/>
                      <a:pt x="919" y="1978"/>
                      <a:pt x="919" y="1843"/>
                    </a:cubicBezTo>
                    <a:cubicBezTo>
                      <a:pt x="817" y="1843"/>
                      <a:pt x="716" y="1843"/>
                      <a:pt x="615" y="1843"/>
                    </a:cubicBezTo>
                    <a:cubicBezTo>
                      <a:pt x="615" y="1980"/>
                      <a:pt x="615" y="2114"/>
                      <a:pt x="615" y="2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6" name="Freeform 164"/>
              <p:cNvSpPr>
                <a:spLocks noEditPoints="1"/>
              </p:cNvSpPr>
              <p:nvPr/>
            </p:nvSpPr>
            <p:spPr bwMode="auto">
              <a:xfrm>
                <a:off x="1997" y="922"/>
                <a:ext cx="261" cy="259"/>
              </a:xfrm>
              <a:custGeom>
                <a:avLst/>
                <a:gdLst>
                  <a:gd name="T0" fmla="*/ 307 w 308"/>
                  <a:gd name="T1" fmla="*/ 0 h 306"/>
                  <a:gd name="T2" fmla="*/ 307 w 308"/>
                  <a:gd name="T3" fmla="*/ 174 h 306"/>
                  <a:gd name="T4" fmla="*/ 307 w 308"/>
                  <a:gd name="T5" fmla="*/ 287 h 306"/>
                  <a:gd name="T6" fmla="*/ 290 w 308"/>
                  <a:gd name="T7" fmla="*/ 306 h 306"/>
                  <a:gd name="T8" fmla="*/ 16 w 308"/>
                  <a:gd name="T9" fmla="*/ 306 h 306"/>
                  <a:gd name="T10" fmla="*/ 0 w 308"/>
                  <a:gd name="T11" fmla="*/ 292 h 306"/>
                  <a:gd name="T12" fmla="*/ 0 w 308"/>
                  <a:gd name="T13" fmla="*/ 7 h 306"/>
                  <a:gd name="T14" fmla="*/ 2 w 308"/>
                  <a:gd name="T15" fmla="*/ 0 h 306"/>
                  <a:gd name="T16" fmla="*/ 307 w 308"/>
                  <a:gd name="T17" fmla="*/ 0 h 306"/>
                  <a:gd name="T18" fmla="*/ 153 w 308"/>
                  <a:gd name="T19" fmla="*/ 100 h 306"/>
                  <a:gd name="T20" fmla="*/ 103 w 308"/>
                  <a:gd name="T21" fmla="*/ 150 h 306"/>
                  <a:gd name="T22" fmla="*/ 103 w 308"/>
                  <a:gd name="T23" fmla="*/ 152 h 306"/>
                  <a:gd name="T24" fmla="*/ 154 w 308"/>
                  <a:gd name="T25" fmla="*/ 203 h 306"/>
                  <a:gd name="T26" fmla="*/ 205 w 308"/>
                  <a:gd name="T27" fmla="*/ 153 h 306"/>
                  <a:gd name="T28" fmla="*/ 153 w 308"/>
                  <a:gd name="T29" fmla="*/ 10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06">
                    <a:moveTo>
                      <a:pt x="307" y="0"/>
                    </a:moveTo>
                    <a:cubicBezTo>
                      <a:pt x="307" y="59"/>
                      <a:pt x="307" y="116"/>
                      <a:pt x="307" y="174"/>
                    </a:cubicBezTo>
                    <a:cubicBezTo>
                      <a:pt x="307" y="212"/>
                      <a:pt x="307" y="249"/>
                      <a:pt x="307" y="287"/>
                    </a:cubicBezTo>
                    <a:cubicBezTo>
                      <a:pt x="308" y="301"/>
                      <a:pt x="305" y="306"/>
                      <a:pt x="290" y="306"/>
                    </a:cubicBezTo>
                    <a:cubicBezTo>
                      <a:pt x="199" y="306"/>
                      <a:pt x="107" y="306"/>
                      <a:pt x="16" y="306"/>
                    </a:cubicBezTo>
                    <a:cubicBezTo>
                      <a:pt x="6" y="306"/>
                      <a:pt x="0" y="305"/>
                      <a:pt x="0" y="292"/>
                    </a:cubicBezTo>
                    <a:cubicBezTo>
                      <a:pt x="0" y="197"/>
                      <a:pt x="0" y="102"/>
                      <a:pt x="0" y="7"/>
                    </a:cubicBezTo>
                    <a:cubicBezTo>
                      <a:pt x="0" y="5"/>
                      <a:pt x="1" y="3"/>
                      <a:pt x="2" y="0"/>
                    </a:cubicBezTo>
                    <a:cubicBezTo>
                      <a:pt x="103" y="0"/>
                      <a:pt x="204" y="0"/>
                      <a:pt x="307" y="0"/>
                    </a:cubicBezTo>
                    <a:close/>
                    <a:moveTo>
                      <a:pt x="153" y="100"/>
                    </a:moveTo>
                    <a:cubicBezTo>
                      <a:pt x="103" y="100"/>
                      <a:pt x="103" y="100"/>
                      <a:pt x="103" y="150"/>
                    </a:cubicBezTo>
                    <a:cubicBezTo>
                      <a:pt x="103" y="151"/>
                      <a:pt x="103" y="151"/>
                      <a:pt x="103" y="152"/>
                    </a:cubicBezTo>
                    <a:cubicBezTo>
                      <a:pt x="103" y="203"/>
                      <a:pt x="103" y="203"/>
                      <a:pt x="154" y="203"/>
                    </a:cubicBezTo>
                    <a:cubicBezTo>
                      <a:pt x="205" y="203"/>
                      <a:pt x="205" y="203"/>
                      <a:pt x="205" y="153"/>
                    </a:cubicBezTo>
                    <a:cubicBezTo>
                      <a:pt x="205" y="100"/>
                      <a:pt x="205"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7" name="Freeform 165"/>
              <p:cNvSpPr>
                <a:spLocks noEditPoints="1"/>
              </p:cNvSpPr>
              <p:nvPr/>
            </p:nvSpPr>
            <p:spPr bwMode="auto">
              <a:xfrm>
                <a:off x="2345" y="922"/>
                <a:ext cx="258" cy="258"/>
              </a:xfrm>
              <a:custGeom>
                <a:avLst/>
                <a:gdLst>
                  <a:gd name="T0" fmla="*/ 0 w 305"/>
                  <a:gd name="T1" fmla="*/ 304 h 304"/>
                  <a:gd name="T2" fmla="*/ 0 w 305"/>
                  <a:gd name="T3" fmla="*/ 0 h 304"/>
                  <a:gd name="T4" fmla="*/ 305 w 305"/>
                  <a:gd name="T5" fmla="*/ 0 h 304"/>
                  <a:gd name="T6" fmla="*/ 305 w 305"/>
                  <a:gd name="T7" fmla="*/ 304 h 304"/>
                  <a:gd name="T8" fmla="*/ 0 w 305"/>
                  <a:gd name="T9" fmla="*/ 304 h 304"/>
                  <a:gd name="T10" fmla="*/ 153 w 305"/>
                  <a:gd name="T11" fmla="*/ 100 h 304"/>
                  <a:gd name="T12" fmla="*/ 119 w 305"/>
                  <a:gd name="T13" fmla="*/ 100 h 304"/>
                  <a:gd name="T14" fmla="*/ 101 w 305"/>
                  <a:gd name="T15" fmla="*/ 118 h 304"/>
                  <a:gd name="T16" fmla="*/ 101 w 305"/>
                  <a:gd name="T17" fmla="*/ 154 h 304"/>
                  <a:gd name="T18" fmla="*/ 150 w 305"/>
                  <a:gd name="T19" fmla="*/ 203 h 304"/>
                  <a:gd name="T20" fmla="*/ 203 w 305"/>
                  <a:gd name="T21" fmla="*/ 150 h 304"/>
                  <a:gd name="T22" fmla="*/ 153 w 305"/>
                  <a:gd name="T23" fmla="*/ 1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5" h="304">
                    <a:moveTo>
                      <a:pt x="0" y="304"/>
                    </a:moveTo>
                    <a:cubicBezTo>
                      <a:pt x="0" y="202"/>
                      <a:pt x="0" y="102"/>
                      <a:pt x="0" y="0"/>
                    </a:cubicBezTo>
                    <a:cubicBezTo>
                      <a:pt x="101" y="0"/>
                      <a:pt x="202" y="0"/>
                      <a:pt x="305" y="0"/>
                    </a:cubicBezTo>
                    <a:cubicBezTo>
                      <a:pt x="305" y="101"/>
                      <a:pt x="305" y="202"/>
                      <a:pt x="305" y="304"/>
                    </a:cubicBezTo>
                    <a:cubicBezTo>
                      <a:pt x="203" y="304"/>
                      <a:pt x="103" y="304"/>
                      <a:pt x="0" y="304"/>
                    </a:cubicBezTo>
                    <a:close/>
                    <a:moveTo>
                      <a:pt x="153" y="100"/>
                    </a:moveTo>
                    <a:cubicBezTo>
                      <a:pt x="142" y="100"/>
                      <a:pt x="130" y="101"/>
                      <a:pt x="119" y="100"/>
                    </a:cubicBezTo>
                    <a:cubicBezTo>
                      <a:pt x="105" y="99"/>
                      <a:pt x="99" y="104"/>
                      <a:pt x="101" y="118"/>
                    </a:cubicBezTo>
                    <a:cubicBezTo>
                      <a:pt x="102" y="130"/>
                      <a:pt x="101" y="142"/>
                      <a:pt x="101" y="154"/>
                    </a:cubicBezTo>
                    <a:cubicBezTo>
                      <a:pt x="101" y="203"/>
                      <a:pt x="101" y="203"/>
                      <a:pt x="150" y="203"/>
                    </a:cubicBezTo>
                    <a:cubicBezTo>
                      <a:pt x="203" y="203"/>
                      <a:pt x="203" y="203"/>
                      <a:pt x="203" y="150"/>
                    </a:cubicBezTo>
                    <a:cubicBezTo>
                      <a:pt x="203" y="100"/>
                      <a:pt x="203"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8" name="Freeform 166"/>
              <p:cNvSpPr>
                <a:spLocks noEditPoints="1"/>
              </p:cNvSpPr>
              <p:nvPr/>
            </p:nvSpPr>
            <p:spPr bwMode="auto">
              <a:xfrm>
                <a:off x="1996" y="227"/>
                <a:ext cx="262" cy="261"/>
              </a:xfrm>
              <a:custGeom>
                <a:avLst/>
                <a:gdLst>
                  <a:gd name="T0" fmla="*/ 308 w 309"/>
                  <a:gd name="T1" fmla="*/ 156 h 308"/>
                  <a:gd name="T2" fmla="*/ 308 w 309"/>
                  <a:gd name="T3" fmla="*/ 289 h 308"/>
                  <a:gd name="T4" fmla="*/ 291 w 309"/>
                  <a:gd name="T5" fmla="*/ 308 h 308"/>
                  <a:gd name="T6" fmla="*/ 19 w 309"/>
                  <a:gd name="T7" fmla="*/ 308 h 308"/>
                  <a:gd name="T8" fmla="*/ 0 w 309"/>
                  <a:gd name="T9" fmla="*/ 290 h 308"/>
                  <a:gd name="T10" fmla="*/ 1 w 309"/>
                  <a:gd name="T11" fmla="*/ 18 h 308"/>
                  <a:gd name="T12" fmla="*/ 18 w 309"/>
                  <a:gd name="T13" fmla="*/ 0 h 308"/>
                  <a:gd name="T14" fmla="*/ 291 w 309"/>
                  <a:gd name="T15" fmla="*/ 0 h 308"/>
                  <a:gd name="T16" fmla="*/ 308 w 309"/>
                  <a:gd name="T17" fmla="*/ 18 h 308"/>
                  <a:gd name="T18" fmla="*/ 308 w 309"/>
                  <a:gd name="T19" fmla="*/ 156 h 308"/>
                  <a:gd name="T20" fmla="*/ 104 w 309"/>
                  <a:gd name="T21" fmla="*/ 204 h 308"/>
                  <a:gd name="T22" fmla="*/ 205 w 309"/>
                  <a:gd name="T23" fmla="*/ 204 h 308"/>
                  <a:gd name="T24" fmla="*/ 205 w 309"/>
                  <a:gd name="T25" fmla="*/ 104 h 308"/>
                  <a:gd name="T26" fmla="*/ 116 w 309"/>
                  <a:gd name="T27" fmla="*/ 104 h 308"/>
                  <a:gd name="T28" fmla="*/ 105 w 309"/>
                  <a:gd name="T29" fmla="*/ 114 h 308"/>
                  <a:gd name="T30" fmla="*/ 104 w 309"/>
                  <a:gd name="T31" fmla="*/ 2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6"/>
                    </a:moveTo>
                    <a:cubicBezTo>
                      <a:pt x="308" y="200"/>
                      <a:pt x="308" y="245"/>
                      <a:pt x="308" y="289"/>
                    </a:cubicBezTo>
                    <a:cubicBezTo>
                      <a:pt x="309" y="303"/>
                      <a:pt x="305" y="308"/>
                      <a:pt x="291" y="308"/>
                    </a:cubicBezTo>
                    <a:cubicBezTo>
                      <a:pt x="200" y="308"/>
                      <a:pt x="109" y="308"/>
                      <a:pt x="19" y="308"/>
                    </a:cubicBezTo>
                    <a:cubicBezTo>
                      <a:pt x="5" y="308"/>
                      <a:pt x="0" y="303"/>
                      <a:pt x="0" y="290"/>
                    </a:cubicBezTo>
                    <a:cubicBezTo>
                      <a:pt x="1" y="199"/>
                      <a:pt x="1" y="108"/>
                      <a:pt x="1" y="18"/>
                    </a:cubicBezTo>
                    <a:cubicBezTo>
                      <a:pt x="1" y="5"/>
                      <a:pt x="4" y="0"/>
                      <a:pt x="18" y="0"/>
                    </a:cubicBezTo>
                    <a:cubicBezTo>
                      <a:pt x="109" y="1"/>
                      <a:pt x="200" y="1"/>
                      <a:pt x="291" y="0"/>
                    </a:cubicBezTo>
                    <a:cubicBezTo>
                      <a:pt x="305" y="0"/>
                      <a:pt x="309" y="5"/>
                      <a:pt x="308" y="18"/>
                    </a:cubicBezTo>
                    <a:cubicBezTo>
                      <a:pt x="308" y="64"/>
                      <a:pt x="308" y="110"/>
                      <a:pt x="308" y="156"/>
                    </a:cubicBezTo>
                    <a:close/>
                    <a:moveTo>
                      <a:pt x="104" y="204"/>
                    </a:moveTo>
                    <a:cubicBezTo>
                      <a:pt x="139" y="204"/>
                      <a:pt x="172" y="204"/>
                      <a:pt x="205" y="204"/>
                    </a:cubicBezTo>
                    <a:cubicBezTo>
                      <a:pt x="205" y="170"/>
                      <a:pt x="205" y="138"/>
                      <a:pt x="205" y="104"/>
                    </a:cubicBezTo>
                    <a:cubicBezTo>
                      <a:pt x="174" y="104"/>
                      <a:pt x="145" y="103"/>
                      <a:pt x="116" y="104"/>
                    </a:cubicBezTo>
                    <a:cubicBezTo>
                      <a:pt x="112" y="104"/>
                      <a:pt x="105" y="110"/>
                      <a:pt x="105" y="114"/>
                    </a:cubicBezTo>
                    <a:cubicBezTo>
                      <a:pt x="104" y="144"/>
                      <a:pt x="104" y="173"/>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9" name="Freeform 167"/>
              <p:cNvSpPr>
                <a:spLocks noEditPoints="1"/>
              </p:cNvSpPr>
              <p:nvPr/>
            </p:nvSpPr>
            <p:spPr bwMode="auto">
              <a:xfrm>
                <a:off x="2343" y="227"/>
                <a:ext cx="260" cy="262"/>
              </a:xfrm>
              <a:custGeom>
                <a:avLst/>
                <a:gdLst>
                  <a:gd name="T0" fmla="*/ 152 w 308"/>
                  <a:gd name="T1" fmla="*/ 308 h 309"/>
                  <a:gd name="T2" fmla="*/ 23 w 308"/>
                  <a:gd name="T3" fmla="*/ 308 h 309"/>
                  <a:gd name="T4" fmla="*/ 1 w 308"/>
                  <a:gd name="T5" fmla="*/ 287 h 309"/>
                  <a:gd name="T6" fmla="*/ 1 w 308"/>
                  <a:gd name="T7" fmla="*/ 20 h 309"/>
                  <a:gd name="T8" fmla="*/ 19 w 308"/>
                  <a:gd name="T9" fmla="*/ 0 h 309"/>
                  <a:gd name="T10" fmla="*/ 289 w 308"/>
                  <a:gd name="T11" fmla="*/ 0 h 309"/>
                  <a:gd name="T12" fmla="*/ 308 w 308"/>
                  <a:gd name="T13" fmla="*/ 20 h 309"/>
                  <a:gd name="T14" fmla="*/ 308 w 308"/>
                  <a:gd name="T15" fmla="*/ 287 h 309"/>
                  <a:gd name="T16" fmla="*/ 288 w 308"/>
                  <a:gd name="T17" fmla="*/ 308 h 309"/>
                  <a:gd name="T18" fmla="*/ 152 w 308"/>
                  <a:gd name="T19" fmla="*/ 308 h 309"/>
                  <a:gd name="T20" fmla="*/ 104 w 308"/>
                  <a:gd name="T21" fmla="*/ 204 h 309"/>
                  <a:gd name="T22" fmla="*/ 205 w 308"/>
                  <a:gd name="T23" fmla="*/ 204 h 309"/>
                  <a:gd name="T24" fmla="*/ 205 w 308"/>
                  <a:gd name="T25" fmla="*/ 115 h 309"/>
                  <a:gd name="T26" fmla="*/ 195 w 308"/>
                  <a:gd name="T27" fmla="*/ 104 h 309"/>
                  <a:gd name="T28" fmla="*/ 104 w 308"/>
                  <a:gd name="T29" fmla="*/ 104 h 309"/>
                  <a:gd name="T30" fmla="*/ 104 w 308"/>
                  <a:gd name="T31"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9">
                    <a:moveTo>
                      <a:pt x="152" y="308"/>
                    </a:moveTo>
                    <a:cubicBezTo>
                      <a:pt x="109" y="308"/>
                      <a:pt x="66" y="307"/>
                      <a:pt x="23" y="308"/>
                    </a:cubicBezTo>
                    <a:cubicBezTo>
                      <a:pt x="7" y="308"/>
                      <a:pt x="0" y="305"/>
                      <a:pt x="1" y="287"/>
                    </a:cubicBezTo>
                    <a:cubicBezTo>
                      <a:pt x="1" y="198"/>
                      <a:pt x="1" y="109"/>
                      <a:pt x="1" y="20"/>
                    </a:cubicBezTo>
                    <a:cubicBezTo>
                      <a:pt x="1" y="6"/>
                      <a:pt x="4" y="0"/>
                      <a:pt x="19" y="0"/>
                    </a:cubicBezTo>
                    <a:cubicBezTo>
                      <a:pt x="109" y="1"/>
                      <a:pt x="199" y="1"/>
                      <a:pt x="289" y="0"/>
                    </a:cubicBezTo>
                    <a:cubicBezTo>
                      <a:pt x="304" y="0"/>
                      <a:pt x="308" y="5"/>
                      <a:pt x="308" y="20"/>
                    </a:cubicBezTo>
                    <a:cubicBezTo>
                      <a:pt x="308" y="109"/>
                      <a:pt x="308" y="198"/>
                      <a:pt x="308" y="287"/>
                    </a:cubicBezTo>
                    <a:cubicBezTo>
                      <a:pt x="308" y="303"/>
                      <a:pt x="304" y="309"/>
                      <a:pt x="288" y="308"/>
                    </a:cubicBezTo>
                    <a:cubicBezTo>
                      <a:pt x="243" y="307"/>
                      <a:pt x="198" y="308"/>
                      <a:pt x="152" y="308"/>
                    </a:cubicBezTo>
                    <a:close/>
                    <a:moveTo>
                      <a:pt x="104" y="204"/>
                    </a:moveTo>
                    <a:cubicBezTo>
                      <a:pt x="138" y="204"/>
                      <a:pt x="170" y="204"/>
                      <a:pt x="205" y="204"/>
                    </a:cubicBezTo>
                    <a:cubicBezTo>
                      <a:pt x="205" y="173"/>
                      <a:pt x="205" y="144"/>
                      <a:pt x="205" y="115"/>
                    </a:cubicBezTo>
                    <a:cubicBezTo>
                      <a:pt x="204" y="111"/>
                      <a:pt x="198" y="104"/>
                      <a:pt x="195" y="104"/>
                    </a:cubicBezTo>
                    <a:cubicBezTo>
                      <a:pt x="165" y="103"/>
                      <a:pt x="135" y="104"/>
                      <a:pt x="104" y="104"/>
                    </a:cubicBezTo>
                    <a:cubicBezTo>
                      <a:pt x="104" y="138"/>
                      <a:pt x="104" y="171"/>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0" name="Freeform 168"/>
              <p:cNvSpPr>
                <a:spLocks noEditPoints="1"/>
              </p:cNvSpPr>
              <p:nvPr/>
            </p:nvSpPr>
            <p:spPr bwMode="auto">
              <a:xfrm>
                <a:off x="1996" y="574"/>
                <a:ext cx="262" cy="261"/>
              </a:xfrm>
              <a:custGeom>
                <a:avLst/>
                <a:gdLst>
                  <a:gd name="T0" fmla="*/ 308 w 309"/>
                  <a:gd name="T1" fmla="*/ 154 h 308"/>
                  <a:gd name="T2" fmla="*/ 309 w 309"/>
                  <a:gd name="T3" fmla="*/ 288 h 308"/>
                  <a:gd name="T4" fmla="*/ 290 w 309"/>
                  <a:gd name="T5" fmla="*/ 308 h 308"/>
                  <a:gd name="T6" fmla="*/ 20 w 309"/>
                  <a:gd name="T7" fmla="*/ 308 h 308"/>
                  <a:gd name="T8" fmla="*/ 0 w 309"/>
                  <a:gd name="T9" fmla="*/ 289 h 308"/>
                  <a:gd name="T10" fmla="*/ 0 w 309"/>
                  <a:gd name="T11" fmla="*/ 19 h 308"/>
                  <a:gd name="T12" fmla="*/ 18 w 309"/>
                  <a:gd name="T13" fmla="*/ 0 h 308"/>
                  <a:gd name="T14" fmla="*/ 290 w 309"/>
                  <a:gd name="T15" fmla="*/ 0 h 308"/>
                  <a:gd name="T16" fmla="*/ 309 w 309"/>
                  <a:gd name="T17" fmla="*/ 20 h 308"/>
                  <a:gd name="T18" fmla="*/ 308 w 309"/>
                  <a:gd name="T19" fmla="*/ 154 h 308"/>
                  <a:gd name="T20" fmla="*/ 104 w 309"/>
                  <a:gd name="T21" fmla="*/ 103 h 308"/>
                  <a:gd name="T22" fmla="*/ 104 w 309"/>
                  <a:gd name="T23" fmla="*/ 193 h 308"/>
                  <a:gd name="T24" fmla="*/ 113 w 309"/>
                  <a:gd name="T25" fmla="*/ 204 h 308"/>
                  <a:gd name="T26" fmla="*/ 204 w 309"/>
                  <a:gd name="T27" fmla="*/ 204 h 308"/>
                  <a:gd name="T28" fmla="*/ 204 w 309"/>
                  <a:gd name="T29" fmla="*/ 103 h 308"/>
                  <a:gd name="T30" fmla="*/ 104 w 309"/>
                  <a:gd name="T31" fmla="*/ 10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4"/>
                    </a:moveTo>
                    <a:cubicBezTo>
                      <a:pt x="308" y="199"/>
                      <a:pt x="308" y="243"/>
                      <a:pt x="309" y="288"/>
                    </a:cubicBezTo>
                    <a:cubicBezTo>
                      <a:pt x="309" y="302"/>
                      <a:pt x="305" y="308"/>
                      <a:pt x="290" y="308"/>
                    </a:cubicBezTo>
                    <a:cubicBezTo>
                      <a:pt x="200" y="307"/>
                      <a:pt x="110" y="307"/>
                      <a:pt x="20" y="308"/>
                    </a:cubicBezTo>
                    <a:cubicBezTo>
                      <a:pt x="6" y="308"/>
                      <a:pt x="0" y="304"/>
                      <a:pt x="0" y="289"/>
                    </a:cubicBezTo>
                    <a:cubicBezTo>
                      <a:pt x="1" y="199"/>
                      <a:pt x="1" y="109"/>
                      <a:pt x="0" y="19"/>
                    </a:cubicBezTo>
                    <a:cubicBezTo>
                      <a:pt x="0" y="5"/>
                      <a:pt x="4" y="0"/>
                      <a:pt x="18" y="0"/>
                    </a:cubicBezTo>
                    <a:cubicBezTo>
                      <a:pt x="109" y="1"/>
                      <a:pt x="199" y="1"/>
                      <a:pt x="290" y="0"/>
                    </a:cubicBezTo>
                    <a:cubicBezTo>
                      <a:pt x="306" y="0"/>
                      <a:pt x="309" y="6"/>
                      <a:pt x="309" y="20"/>
                    </a:cubicBezTo>
                    <a:cubicBezTo>
                      <a:pt x="308" y="65"/>
                      <a:pt x="308" y="109"/>
                      <a:pt x="308" y="154"/>
                    </a:cubicBezTo>
                    <a:close/>
                    <a:moveTo>
                      <a:pt x="104" y="103"/>
                    </a:moveTo>
                    <a:cubicBezTo>
                      <a:pt x="104" y="135"/>
                      <a:pt x="104" y="164"/>
                      <a:pt x="104" y="193"/>
                    </a:cubicBezTo>
                    <a:cubicBezTo>
                      <a:pt x="105" y="197"/>
                      <a:pt x="110" y="204"/>
                      <a:pt x="113" y="204"/>
                    </a:cubicBezTo>
                    <a:cubicBezTo>
                      <a:pt x="143" y="205"/>
                      <a:pt x="174" y="204"/>
                      <a:pt x="204" y="204"/>
                    </a:cubicBezTo>
                    <a:cubicBezTo>
                      <a:pt x="204" y="169"/>
                      <a:pt x="204" y="136"/>
                      <a:pt x="204" y="103"/>
                    </a:cubicBezTo>
                    <a:cubicBezTo>
                      <a:pt x="170" y="103"/>
                      <a:pt x="139" y="103"/>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1" name="Freeform 169"/>
              <p:cNvSpPr>
                <a:spLocks noEditPoints="1"/>
              </p:cNvSpPr>
              <p:nvPr/>
            </p:nvSpPr>
            <p:spPr bwMode="auto">
              <a:xfrm>
                <a:off x="2345" y="576"/>
                <a:ext cx="258" cy="259"/>
              </a:xfrm>
              <a:custGeom>
                <a:avLst/>
                <a:gdLst>
                  <a:gd name="T0" fmla="*/ 0 w 306"/>
                  <a:gd name="T1" fmla="*/ 0 h 306"/>
                  <a:gd name="T2" fmla="*/ 304 w 306"/>
                  <a:gd name="T3" fmla="*/ 0 h 306"/>
                  <a:gd name="T4" fmla="*/ 306 w 306"/>
                  <a:gd name="T5" fmla="*/ 16 h 306"/>
                  <a:gd name="T6" fmla="*/ 306 w 306"/>
                  <a:gd name="T7" fmla="*/ 288 h 306"/>
                  <a:gd name="T8" fmla="*/ 289 w 306"/>
                  <a:gd name="T9" fmla="*/ 306 h 306"/>
                  <a:gd name="T10" fmla="*/ 13 w 306"/>
                  <a:gd name="T11" fmla="*/ 305 h 306"/>
                  <a:gd name="T12" fmla="*/ 0 w 306"/>
                  <a:gd name="T13" fmla="*/ 303 h 306"/>
                  <a:gd name="T14" fmla="*/ 0 w 306"/>
                  <a:gd name="T15" fmla="*/ 0 h 306"/>
                  <a:gd name="T16" fmla="*/ 102 w 306"/>
                  <a:gd name="T17" fmla="*/ 203 h 306"/>
                  <a:gd name="T18" fmla="*/ 193 w 306"/>
                  <a:gd name="T19" fmla="*/ 202 h 306"/>
                  <a:gd name="T20" fmla="*/ 203 w 306"/>
                  <a:gd name="T21" fmla="*/ 191 h 306"/>
                  <a:gd name="T22" fmla="*/ 203 w 306"/>
                  <a:gd name="T23" fmla="*/ 111 h 306"/>
                  <a:gd name="T24" fmla="*/ 194 w 306"/>
                  <a:gd name="T25" fmla="*/ 101 h 306"/>
                  <a:gd name="T26" fmla="*/ 102 w 306"/>
                  <a:gd name="T27" fmla="*/ 100 h 306"/>
                  <a:gd name="T28" fmla="*/ 102 w 306"/>
                  <a:gd name="T29" fmla="*/ 20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06">
                    <a:moveTo>
                      <a:pt x="0" y="0"/>
                    </a:moveTo>
                    <a:cubicBezTo>
                      <a:pt x="102" y="0"/>
                      <a:pt x="203" y="0"/>
                      <a:pt x="304" y="0"/>
                    </a:cubicBezTo>
                    <a:cubicBezTo>
                      <a:pt x="305" y="6"/>
                      <a:pt x="306" y="11"/>
                      <a:pt x="306" y="16"/>
                    </a:cubicBezTo>
                    <a:cubicBezTo>
                      <a:pt x="306" y="107"/>
                      <a:pt x="306" y="198"/>
                      <a:pt x="306" y="288"/>
                    </a:cubicBezTo>
                    <a:cubicBezTo>
                      <a:pt x="306" y="301"/>
                      <a:pt x="302" y="306"/>
                      <a:pt x="289" y="306"/>
                    </a:cubicBezTo>
                    <a:cubicBezTo>
                      <a:pt x="197" y="305"/>
                      <a:pt x="105" y="306"/>
                      <a:pt x="13" y="305"/>
                    </a:cubicBezTo>
                    <a:cubicBezTo>
                      <a:pt x="9" y="305"/>
                      <a:pt x="5" y="304"/>
                      <a:pt x="0" y="303"/>
                    </a:cubicBezTo>
                    <a:cubicBezTo>
                      <a:pt x="0" y="203"/>
                      <a:pt x="0" y="102"/>
                      <a:pt x="0" y="0"/>
                    </a:cubicBezTo>
                    <a:close/>
                    <a:moveTo>
                      <a:pt x="102" y="203"/>
                    </a:moveTo>
                    <a:cubicBezTo>
                      <a:pt x="133" y="203"/>
                      <a:pt x="163" y="203"/>
                      <a:pt x="193" y="202"/>
                    </a:cubicBezTo>
                    <a:cubicBezTo>
                      <a:pt x="196" y="202"/>
                      <a:pt x="202" y="195"/>
                      <a:pt x="203" y="191"/>
                    </a:cubicBezTo>
                    <a:cubicBezTo>
                      <a:pt x="203" y="164"/>
                      <a:pt x="203" y="138"/>
                      <a:pt x="203" y="111"/>
                    </a:cubicBezTo>
                    <a:cubicBezTo>
                      <a:pt x="203" y="108"/>
                      <a:pt x="197" y="101"/>
                      <a:pt x="194" y="101"/>
                    </a:cubicBezTo>
                    <a:cubicBezTo>
                      <a:pt x="163" y="100"/>
                      <a:pt x="133" y="100"/>
                      <a:pt x="102" y="100"/>
                    </a:cubicBezTo>
                    <a:cubicBezTo>
                      <a:pt x="102" y="136"/>
                      <a:pt x="102" y="167"/>
                      <a:pt x="102"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2" name="Freeform 170"/>
              <p:cNvSpPr>
                <a:spLocks noEditPoints="1"/>
              </p:cNvSpPr>
              <p:nvPr/>
            </p:nvSpPr>
            <p:spPr bwMode="auto">
              <a:xfrm>
                <a:off x="3122" y="1094"/>
                <a:ext cx="261" cy="261"/>
              </a:xfrm>
              <a:custGeom>
                <a:avLst/>
                <a:gdLst>
                  <a:gd name="T0" fmla="*/ 1 w 309"/>
                  <a:gd name="T1" fmla="*/ 154 h 308"/>
                  <a:gd name="T2" fmla="*/ 0 w 309"/>
                  <a:gd name="T3" fmla="*/ 18 h 308"/>
                  <a:gd name="T4" fmla="*/ 19 w 309"/>
                  <a:gd name="T5" fmla="*/ 0 h 308"/>
                  <a:gd name="T6" fmla="*/ 289 w 309"/>
                  <a:gd name="T7" fmla="*/ 0 h 308"/>
                  <a:gd name="T8" fmla="*/ 308 w 309"/>
                  <a:gd name="T9" fmla="*/ 19 h 308"/>
                  <a:gd name="T10" fmla="*/ 308 w 309"/>
                  <a:gd name="T11" fmla="*/ 289 h 308"/>
                  <a:gd name="T12" fmla="*/ 289 w 309"/>
                  <a:gd name="T13" fmla="*/ 308 h 308"/>
                  <a:gd name="T14" fmla="*/ 19 w 309"/>
                  <a:gd name="T15" fmla="*/ 308 h 308"/>
                  <a:gd name="T16" fmla="*/ 0 w 309"/>
                  <a:gd name="T17" fmla="*/ 288 h 308"/>
                  <a:gd name="T18" fmla="*/ 1 w 309"/>
                  <a:gd name="T19" fmla="*/ 154 h 308"/>
                  <a:gd name="T20" fmla="*/ 104 w 309"/>
                  <a:gd name="T21" fmla="*/ 104 h 308"/>
                  <a:gd name="T22" fmla="*/ 104 w 309"/>
                  <a:gd name="T23" fmla="*/ 203 h 308"/>
                  <a:gd name="T24" fmla="*/ 203 w 309"/>
                  <a:gd name="T25" fmla="*/ 203 h 308"/>
                  <a:gd name="T26" fmla="*/ 203 w 309"/>
                  <a:gd name="T27" fmla="*/ 104 h 308"/>
                  <a:gd name="T28" fmla="*/ 104 w 309"/>
                  <a:gd name="T29"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9" h="308">
                    <a:moveTo>
                      <a:pt x="1" y="154"/>
                    </a:moveTo>
                    <a:cubicBezTo>
                      <a:pt x="1" y="109"/>
                      <a:pt x="1" y="63"/>
                      <a:pt x="0" y="18"/>
                    </a:cubicBezTo>
                    <a:cubicBezTo>
                      <a:pt x="0" y="4"/>
                      <a:pt x="5" y="0"/>
                      <a:pt x="19" y="0"/>
                    </a:cubicBezTo>
                    <a:cubicBezTo>
                      <a:pt x="109" y="0"/>
                      <a:pt x="199" y="0"/>
                      <a:pt x="289" y="0"/>
                    </a:cubicBezTo>
                    <a:cubicBezTo>
                      <a:pt x="303" y="0"/>
                      <a:pt x="309" y="3"/>
                      <a:pt x="308" y="19"/>
                    </a:cubicBezTo>
                    <a:cubicBezTo>
                      <a:pt x="308" y="109"/>
                      <a:pt x="308" y="199"/>
                      <a:pt x="308" y="289"/>
                    </a:cubicBezTo>
                    <a:cubicBezTo>
                      <a:pt x="309" y="304"/>
                      <a:pt x="303" y="308"/>
                      <a:pt x="289" y="308"/>
                    </a:cubicBezTo>
                    <a:cubicBezTo>
                      <a:pt x="199" y="307"/>
                      <a:pt x="109" y="307"/>
                      <a:pt x="19" y="308"/>
                    </a:cubicBezTo>
                    <a:cubicBezTo>
                      <a:pt x="3" y="308"/>
                      <a:pt x="0" y="302"/>
                      <a:pt x="0" y="288"/>
                    </a:cubicBezTo>
                    <a:cubicBezTo>
                      <a:pt x="1" y="243"/>
                      <a:pt x="1" y="199"/>
                      <a:pt x="1" y="154"/>
                    </a:cubicBezTo>
                    <a:close/>
                    <a:moveTo>
                      <a:pt x="104" y="104"/>
                    </a:moveTo>
                    <a:cubicBezTo>
                      <a:pt x="104" y="137"/>
                      <a:pt x="104" y="170"/>
                      <a:pt x="104" y="203"/>
                    </a:cubicBezTo>
                    <a:cubicBezTo>
                      <a:pt x="138" y="203"/>
                      <a:pt x="171" y="203"/>
                      <a:pt x="203" y="203"/>
                    </a:cubicBezTo>
                    <a:cubicBezTo>
                      <a:pt x="203" y="169"/>
                      <a:pt x="203" y="136"/>
                      <a:pt x="203" y="104"/>
                    </a:cubicBezTo>
                    <a:cubicBezTo>
                      <a:pt x="170" y="104"/>
                      <a:pt x="138" y="104"/>
                      <a:pt x="10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3" name="Freeform 171"/>
              <p:cNvSpPr>
                <a:spLocks noEditPoints="1"/>
              </p:cNvSpPr>
              <p:nvPr/>
            </p:nvSpPr>
            <p:spPr bwMode="auto">
              <a:xfrm>
                <a:off x="3122" y="747"/>
                <a:ext cx="260" cy="261"/>
              </a:xfrm>
              <a:custGeom>
                <a:avLst/>
                <a:gdLst>
                  <a:gd name="T0" fmla="*/ 156 w 308"/>
                  <a:gd name="T1" fmla="*/ 1 h 308"/>
                  <a:gd name="T2" fmla="*/ 290 w 308"/>
                  <a:gd name="T3" fmla="*/ 0 h 308"/>
                  <a:gd name="T4" fmla="*/ 308 w 308"/>
                  <a:gd name="T5" fmla="*/ 19 h 308"/>
                  <a:gd name="T6" fmla="*/ 308 w 308"/>
                  <a:gd name="T7" fmla="*/ 289 h 308"/>
                  <a:gd name="T8" fmla="*/ 291 w 308"/>
                  <a:gd name="T9" fmla="*/ 308 h 308"/>
                  <a:gd name="T10" fmla="*/ 17 w 308"/>
                  <a:gd name="T11" fmla="*/ 308 h 308"/>
                  <a:gd name="T12" fmla="*/ 0 w 308"/>
                  <a:gd name="T13" fmla="*/ 291 h 308"/>
                  <a:gd name="T14" fmla="*/ 0 w 308"/>
                  <a:gd name="T15" fmla="*/ 18 h 308"/>
                  <a:gd name="T16" fmla="*/ 18 w 308"/>
                  <a:gd name="T17" fmla="*/ 1 h 308"/>
                  <a:gd name="T18" fmla="*/ 156 w 308"/>
                  <a:gd name="T19" fmla="*/ 1 h 308"/>
                  <a:gd name="T20" fmla="*/ 205 w 308"/>
                  <a:gd name="T21" fmla="*/ 205 h 308"/>
                  <a:gd name="T22" fmla="*/ 204 w 308"/>
                  <a:gd name="T23" fmla="*/ 115 h 308"/>
                  <a:gd name="T24" fmla="*/ 194 w 308"/>
                  <a:gd name="T25" fmla="*/ 104 h 308"/>
                  <a:gd name="T26" fmla="*/ 105 w 308"/>
                  <a:gd name="T27" fmla="*/ 104 h 308"/>
                  <a:gd name="T28" fmla="*/ 105 w 308"/>
                  <a:gd name="T29" fmla="*/ 205 h 308"/>
                  <a:gd name="T30" fmla="*/ 205 w 308"/>
                  <a:gd name="T31" fmla="*/ 20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8">
                    <a:moveTo>
                      <a:pt x="156" y="1"/>
                    </a:moveTo>
                    <a:cubicBezTo>
                      <a:pt x="201" y="1"/>
                      <a:pt x="245" y="1"/>
                      <a:pt x="290" y="0"/>
                    </a:cubicBezTo>
                    <a:cubicBezTo>
                      <a:pt x="304" y="0"/>
                      <a:pt x="308" y="5"/>
                      <a:pt x="308" y="19"/>
                    </a:cubicBezTo>
                    <a:cubicBezTo>
                      <a:pt x="308" y="109"/>
                      <a:pt x="308" y="199"/>
                      <a:pt x="308" y="289"/>
                    </a:cubicBezTo>
                    <a:cubicBezTo>
                      <a:pt x="308" y="302"/>
                      <a:pt x="305" y="308"/>
                      <a:pt x="291" y="308"/>
                    </a:cubicBezTo>
                    <a:cubicBezTo>
                      <a:pt x="199" y="307"/>
                      <a:pt x="108" y="307"/>
                      <a:pt x="17" y="308"/>
                    </a:cubicBezTo>
                    <a:cubicBezTo>
                      <a:pt x="5" y="308"/>
                      <a:pt x="0" y="304"/>
                      <a:pt x="0" y="291"/>
                    </a:cubicBezTo>
                    <a:cubicBezTo>
                      <a:pt x="1" y="200"/>
                      <a:pt x="1" y="109"/>
                      <a:pt x="0" y="18"/>
                    </a:cubicBezTo>
                    <a:cubicBezTo>
                      <a:pt x="0" y="4"/>
                      <a:pt x="5" y="0"/>
                      <a:pt x="18" y="1"/>
                    </a:cubicBezTo>
                    <a:cubicBezTo>
                      <a:pt x="64" y="1"/>
                      <a:pt x="110" y="1"/>
                      <a:pt x="156" y="1"/>
                    </a:cubicBezTo>
                    <a:close/>
                    <a:moveTo>
                      <a:pt x="205" y="205"/>
                    </a:moveTo>
                    <a:cubicBezTo>
                      <a:pt x="205" y="173"/>
                      <a:pt x="205" y="144"/>
                      <a:pt x="204" y="115"/>
                    </a:cubicBezTo>
                    <a:cubicBezTo>
                      <a:pt x="204" y="111"/>
                      <a:pt x="198" y="104"/>
                      <a:pt x="194" y="104"/>
                    </a:cubicBezTo>
                    <a:cubicBezTo>
                      <a:pt x="165" y="103"/>
                      <a:pt x="135" y="104"/>
                      <a:pt x="105" y="104"/>
                    </a:cubicBezTo>
                    <a:cubicBezTo>
                      <a:pt x="105" y="139"/>
                      <a:pt x="105" y="172"/>
                      <a:pt x="105" y="205"/>
                    </a:cubicBezTo>
                    <a:cubicBezTo>
                      <a:pt x="138" y="205"/>
                      <a:pt x="170" y="205"/>
                      <a:pt x="205"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9" name="组合 8"/>
            <p:cNvGrpSpPr/>
            <p:nvPr userDrawn="1"/>
          </p:nvGrpSpPr>
          <p:grpSpPr>
            <a:xfrm rot="20985436" flipH="1">
              <a:off x="5636321" y="1449552"/>
              <a:ext cx="880776" cy="748079"/>
              <a:chOff x="3501778" y="1348073"/>
              <a:chExt cx="974202" cy="827430"/>
            </a:xfrm>
            <a:solidFill>
              <a:schemeClr val="accent3"/>
            </a:solidFill>
          </p:grpSpPr>
          <p:sp>
            <p:nvSpPr>
              <p:cNvPr id="30"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1"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2"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3"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4"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5"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6"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7"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8"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9"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0"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1"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2"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3"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4"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10" name="组合 9"/>
            <p:cNvGrpSpPr>
              <a:grpSpLocks noChangeAspect="1"/>
            </p:cNvGrpSpPr>
            <p:nvPr userDrawn="1"/>
          </p:nvGrpSpPr>
          <p:grpSpPr>
            <a:xfrm rot="1777598" flipH="1">
              <a:off x="5061403" y="1004568"/>
              <a:ext cx="580600" cy="795783"/>
              <a:chOff x="2869665" y="2321667"/>
              <a:chExt cx="3448984" cy="4727255"/>
            </a:xfrm>
            <a:solidFill>
              <a:schemeClr val="accent3"/>
            </a:solidFill>
          </p:grpSpPr>
          <p:sp>
            <p:nvSpPr>
              <p:cNvPr id="19"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0"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1"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2"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3"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4"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5"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6"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7"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8"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9"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11" name="Group 26"/>
            <p:cNvGrpSpPr>
              <a:grpSpLocks noChangeAspect="1"/>
            </p:cNvGrpSpPr>
            <p:nvPr userDrawn="1"/>
          </p:nvGrpSpPr>
          <p:grpSpPr bwMode="auto">
            <a:xfrm rot="3495810" flipH="1">
              <a:off x="6650575" y="1361080"/>
              <a:ext cx="527303" cy="1648364"/>
              <a:chOff x="-731" y="-627"/>
              <a:chExt cx="365" cy="1141"/>
            </a:xfrm>
            <a:solidFill>
              <a:schemeClr val="accent2"/>
            </a:solidFill>
          </p:grpSpPr>
          <p:sp>
            <p:nvSpPr>
              <p:cNvPr id="17"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8"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12" name="Freeform 111"/>
            <p:cNvSpPr>
              <a:spLocks noChangeAspect="1" noEditPoints="1"/>
            </p:cNvSpPr>
            <p:nvPr userDrawn="1"/>
          </p:nvSpPr>
          <p:spPr bwMode="auto">
            <a:xfrm rot="3896820" flipH="1">
              <a:off x="6691611" y="2353174"/>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13" name="组合 12"/>
            <p:cNvGrpSpPr/>
            <p:nvPr userDrawn="1"/>
          </p:nvGrpSpPr>
          <p:grpSpPr>
            <a:xfrm>
              <a:off x="2328918" y="1577773"/>
              <a:ext cx="4245990" cy="4234827"/>
              <a:chOff x="2328918" y="1577773"/>
              <a:chExt cx="4245990" cy="4234827"/>
            </a:xfrm>
          </p:grpSpPr>
          <p:sp>
            <p:nvSpPr>
              <p:cNvPr id="14" name="椭圆 13"/>
              <p:cNvSpPr/>
              <p:nvPr userDrawn="1"/>
            </p:nvSpPr>
            <p:spPr>
              <a:xfrm>
                <a:off x="2328918" y="1758126"/>
                <a:ext cx="3971605"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椭圆 14"/>
              <p:cNvSpPr/>
              <p:nvPr userDrawn="1"/>
            </p:nvSpPr>
            <p:spPr>
              <a:xfrm>
                <a:off x="2603303" y="1840995"/>
                <a:ext cx="3971605"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 name="椭圆 15"/>
              <p:cNvSpPr/>
              <p:nvPr userDrawn="1"/>
            </p:nvSpPr>
            <p:spPr>
              <a:xfrm>
                <a:off x="2472780" y="1577773"/>
                <a:ext cx="3971605" cy="3971605"/>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82" name="任意多边形 81"/>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userDrawn="1"/>
        </p:nvSpPr>
        <p:spPr>
          <a:xfrm flipH="1">
            <a:off x="0" y="0"/>
            <a:ext cx="1032049" cy="6894518"/>
          </a:xfrm>
          <a:custGeom>
            <a:avLst/>
            <a:gdLst>
              <a:gd name="connsiteX0" fmla="*/ 1032049 w 1032049"/>
              <a:gd name="connsiteY0" fmla="*/ 0 h 3392932"/>
              <a:gd name="connsiteX1" fmla="*/ 1032049 w 1032049"/>
              <a:gd name="connsiteY1" fmla="*/ 3392932 h 3392932"/>
              <a:gd name="connsiteX2" fmla="*/ 0 w 1032049"/>
              <a:gd name="connsiteY2" fmla="*/ 3392932 h 3392932"/>
              <a:gd name="connsiteX3" fmla="*/ 150144 w 1032049"/>
              <a:gd name="connsiteY3" fmla="*/ 3158730 h 3392932"/>
              <a:gd name="connsiteX4" fmla="*/ 1032049 w 1032049"/>
              <a:gd name="connsiteY4" fmla="*/ 0 h 339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49" h="3392932">
                <a:moveTo>
                  <a:pt x="1032049" y="0"/>
                </a:moveTo>
                <a:lnTo>
                  <a:pt x="1032049" y="3392932"/>
                </a:lnTo>
                <a:lnTo>
                  <a:pt x="0" y="3392932"/>
                </a:lnTo>
                <a:lnTo>
                  <a:pt x="150144" y="3158730"/>
                </a:lnTo>
                <a:cubicBezTo>
                  <a:pt x="709778" y="2237695"/>
                  <a:pt x="1032049" y="1156483"/>
                  <a:pt x="103204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p:cNvCxnSpPr/>
          <p:nvPr userDrawn="1"/>
        </p:nvCxnSpPr>
        <p:spPr>
          <a:xfrm>
            <a:off x="4707526" y="3706553"/>
            <a:ext cx="27722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文本占位符 88"/>
          <p:cNvSpPr>
            <a:spLocks noGrp="1"/>
          </p:cNvSpPr>
          <p:nvPr>
            <p:ph type="body" sz="quarter" idx="10" hasCustomPrompt="1"/>
          </p:nvPr>
        </p:nvSpPr>
        <p:spPr>
          <a:xfrm>
            <a:off x="4707526" y="2649451"/>
            <a:ext cx="2807000" cy="1089529"/>
          </a:xfrm>
          <a:prstGeom prst="rect">
            <a:avLst/>
          </a:prstGeom>
          <a:noFill/>
        </p:spPr>
        <p:txBody>
          <a:bodyPr wrap="square" rtlCol="0">
            <a:spAutoFit/>
          </a:bodyPr>
          <a:lstStyle>
            <a:lvl1pPr marL="0" indent="0" algn="ctr">
              <a:buNone/>
              <a:defRPr lang="zh-CN" altLang="en-US" sz="7200" b="1" dirty="0">
                <a:solidFill>
                  <a:schemeClr val="accent4"/>
                </a:solidFill>
                <a:ea typeface="微软雅黑" panose="020B0503020204020204" pitchFamily="34" charset="-122"/>
              </a:defRPr>
            </a:lvl1pPr>
          </a:lstStyle>
          <a:p>
            <a:pPr marL="0" lvl="0" algn="ctr" defTabSz="914377"/>
            <a:r>
              <a:rPr lang="en-US" altLang="zh-CN" dirty="0"/>
              <a:t>2016</a:t>
            </a:r>
            <a:endParaRPr lang="zh-CN" altLang="en-US" dirty="0"/>
          </a:p>
        </p:txBody>
      </p:sp>
      <p:sp>
        <p:nvSpPr>
          <p:cNvPr id="86" name="文本占位符 88"/>
          <p:cNvSpPr>
            <a:spLocks noGrp="1"/>
          </p:cNvSpPr>
          <p:nvPr>
            <p:ph type="body" sz="quarter" idx="11" hasCustomPrompt="1"/>
          </p:nvPr>
        </p:nvSpPr>
        <p:spPr>
          <a:xfrm>
            <a:off x="4633699" y="3731836"/>
            <a:ext cx="2954655" cy="840230"/>
          </a:xfrm>
          <a:prstGeom prst="rect">
            <a:avLst/>
          </a:prstGeom>
          <a:noFill/>
        </p:spPr>
        <p:txBody>
          <a:bodyPr wrap="none" rtlCol="0">
            <a:spAutoFit/>
          </a:bodyPr>
          <a:lstStyle>
            <a:lvl1pPr marL="0" indent="0">
              <a:buNone/>
              <a:defRPr lang="zh-CN" altLang="en-US" sz="5400" b="1" dirty="0">
                <a:solidFill>
                  <a:schemeClr val="accent4"/>
                </a:solidFill>
                <a:latin typeface="微软雅黑" panose="020B0503020204020204" pitchFamily="34" charset="-122"/>
                <a:ea typeface="微软雅黑" panose="020B0503020204020204" pitchFamily="34" charset="-122"/>
              </a:defRPr>
            </a:lvl1pPr>
          </a:lstStyle>
          <a:p>
            <a:pPr marL="0" lvl="0" algn="ctr" defTabSz="914377"/>
            <a:r>
              <a:rPr lang="zh-CN" altLang="en-US" dirty="0"/>
              <a:t>工作汇报</a:t>
            </a:r>
          </a:p>
        </p:txBody>
      </p:sp>
    </p:spTree>
    <p:extLst>
      <p:ext uri="{BB962C8B-B14F-4D97-AF65-F5344CB8AC3E}">
        <p14:creationId xmlns:p14="http://schemas.microsoft.com/office/powerpoint/2010/main" val="1357156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261245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内容页_1">
    <p:spTree>
      <p:nvGrpSpPr>
        <p:cNvPr id="1" name=""/>
        <p:cNvGrpSpPr/>
        <p:nvPr/>
      </p:nvGrpSpPr>
      <p:grpSpPr>
        <a:xfrm>
          <a:off x="0" y="0"/>
          <a:ext cx="0" cy="0"/>
          <a:chOff x="0" y="0"/>
          <a:chExt cx="0" cy="0"/>
        </a:xfrm>
      </p:grpSpPr>
      <p:grpSp>
        <p:nvGrpSpPr>
          <p:cNvPr id="2" name="组合 1"/>
          <p:cNvGrpSpPr/>
          <p:nvPr userDrawn="1"/>
        </p:nvGrpSpPr>
        <p:grpSpPr>
          <a:xfrm>
            <a:off x="-346537" y="359361"/>
            <a:ext cx="1136267" cy="1209181"/>
            <a:chOff x="-741145" y="548639"/>
            <a:chExt cx="1799925" cy="1915427"/>
          </a:xfrm>
          <a:solidFill>
            <a:schemeClr val="accent4">
              <a:alpha val="80000"/>
            </a:schemeClr>
          </a:solidFill>
        </p:grpSpPr>
        <p:sp>
          <p:nvSpPr>
            <p:cNvPr id="3" name="圆角矩形 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sp>
        <p:nvSpPr>
          <p:cNvPr id="8"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sp>
        <p:nvSpPr>
          <p:cNvPr id="10" name="任意多边形 9"/>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928253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内容页_5">
    <p:spTree>
      <p:nvGrpSpPr>
        <p:cNvPr id="1" name=""/>
        <p:cNvGrpSpPr/>
        <p:nvPr/>
      </p:nvGrpSpPr>
      <p:grpSpPr>
        <a:xfrm>
          <a:off x="0" y="0"/>
          <a:ext cx="0" cy="0"/>
          <a:chOff x="0" y="0"/>
          <a:chExt cx="0" cy="0"/>
        </a:xfrm>
      </p:grpSpPr>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cxnSp>
        <p:nvCxnSpPr>
          <p:cNvPr id="11" name="直接连接符 10"/>
          <p:cNvCxnSpPr/>
          <p:nvPr userDrawn="1"/>
        </p:nvCxnSpPr>
        <p:spPr>
          <a:xfrm>
            <a:off x="0" y="4745255"/>
            <a:ext cx="12192000" cy="1164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V="1">
            <a:off x="0" y="5534527"/>
            <a:ext cx="12192000" cy="25988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接连接符 12"/>
          <p:cNvCxnSpPr/>
          <p:nvPr userDrawn="1"/>
        </p:nvCxnSpPr>
        <p:spPr>
          <a:xfrm flipV="1">
            <a:off x="0" y="5265019"/>
            <a:ext cx="12192000" cy="1232034"/>
          </a:xfrm>
          <a:prstGeom prst="line">
            <a:avLst/>
          </a:prstGeom>
        </p:spPr>
        <p:style>
          <a:lnRef idx="1">
            <a:schemeClr val="accent4"/>
          </a:lnRef>
          <a:fillRef idx="0">
            <a:schemeClr val="accent4"/>
          </a:fillRef>
          <a:effectRef idx="0">
            <a:schemeClr val="accent4"/>
          </a:effectRef>
          <a:fontRef idx="minor">
            <a:schemeClr val="tx1"/>
          </a:fontRef>
        </p:style>
      </p:cxnSp>
      <p:sp>
        <p:nvSpPr>
          <p:cNvPr id="14"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grpSp>
        <p:nvGrpSpPr>
          <p:cNvPr id="15" name="组合 14"/>
          <p:cNvGrpSpPr/>
          <p:nvPr userDrawn="1"/>
        </p:nvGrpSpPr>
        <p:grpSpPr>
          <a:xfrm>
            <a:off x="-346537" y="359361"/>
            <a:ext cx="1136267" cy="1209181"/>
            <a:chOff x="-741145" y="548639"/>
            <a:chExt cx="1799925" cy="1915427"/>
          </a:xfrm>
          <a:solidFill>
            <a:schemeClr val="accent4">
              <a:alpha val="80000"/>
            </a:schemeClr>
          </a:solidFill>
        </p:grpSpPr>
        <p:sp>
          <p:nvSpPr>
            <p:cNvPr id="16" name="圆角矩形 15"/>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288485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内容页_2">
    <p:spTree>
      <p:nvGrpSpPr>
        <p:cNvPr id="1" name=""/>
        <p:cNvGrpSpPr/>
        <p:nvPr/>
      </p:nvGrpSpPr>
      <p:grpSpPr>
        <a:xfrm>
          <a:off x="0" y="0"/>
          <a:ext cx="0" cy="0"/>
          <a:chOff x="0" y="0"/>
          <a:chExt cx="0" cy="0"/>
        </a:xfrm>
      </p:grpSpPr>
      <p:pic>
        <p:nvPicPr>
          <p:cNvPr id="2052" name="Picture 4" descr="http://dc.office.msn.com.cn/t/75/EC775E05A9DF44A62710AC19D0BA18D0.jpg"/>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208078" cy="686514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userDrawn="1"/>
        </p:nvGrpSpPr>
        <p:grpSpPr>
          <a:xfrm>
            <a:off x="-346537" y="359361"/>
            <a:ext cx="1136267" cy="1209181"/>
            <a:chOff x="-741145" y="548639"/>
            <a:chExt cx="1799925" cy="1915427"/>
          </a:xfrm>
          <a:solidFill>
            <a:schemeClr val="accent3">
              <a:alpha val="80000"/>
            </a:schemeClr>
          </a:solidFill>
        </p:grpSpPr>
        <p:sp>
          <p:nvSpPr>
            <p:cNvPr id="3" name="圆角矩形 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8" name="文本占位符 29"/>
          <p:cNvSpPr>
            <a:spLocks noGrp="1"/>
          </p:cNvSpPr>
          <p:nvPr>
            <p:ph type="body" sz="quarter" idx="19" hasCustomPrompt="1"/>
          </p:nvPr>
        </p:nvSpPr>
        <p:spPr>
          <a:xfrm>
            <a:off x="835276" y="515999"/>
            <a:ext cx="2974723"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Part One</a:t>
            </a:r>
          </a:p>
        </p:txBody>
      </p:sp>
      <p:sp>
        <p:nvSpPr>
          <p:cNvPr id="13" name="任意多边形 12"/>
          <p:cNvSpPr/>
          <p:nvPr userDrawn="1"/>
        </p:nvSpPr>
        <p:spPr>
          <a:xfrm flipV="1">
            <a:off x="7438414" y="-1"/>
            <a:ext cx="4769663" cy="6865143"/>
          </a:xfrm>
          <a:custGeom>
            <a:avLst/>
            <a:gdLst>
              <a:gd name="connsiteX0" fmla="*/ 1082438 w 4769663"/>
              <a:gd name="connsiteY0" fmla="*/ 6865143 h 6865143"/>
              <a:gd name="connsiteX1" fmla="*/ 4769663 w 4769663"/>
              <a:gd name="connsiteY1" fmla="*/ 6865143 h 6865143"/>
              <a:gd name="connsiteX2" fmla="*/ 4769663 w 4769663"/>
              <a:gd name="connsiteY2" fmla="*/ 0 h 6865143"/>
              <a:gd name="connsiteX3" fmla="*/ 1082438 w 4769663"/>
              <a:gd name="connsiteY3" fmla="*/ 0 h 6865143"/>
              <a:gd name="connsiteX4" fmla="*/ 1082438 w 4769663"/>
              <a:gd name="connsiteY4" fmla="*/ 7142 h 6865143"/>
              <a:gd name="connsiteX5" fmla="*/ 0 w 4769663"/>
              <a:gd name="connsiteY5" fmla="*/ 7142 h 6865143"/>
              <a:gd name="connsiteX6" fmla="*/ 42084 w 4769663"/>
              <a:gd name="connsiteY6" fmla="*/ 124272 h 6865143"/>
              <a:gd name="connsiteX7" fmla="*/ 1082438 w 4769663"/>
              <a:gd name="connsiteY7" fmla="*/ 6865143 h 686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9663" h="6865143">
                <a:moveTo>
                  <a:pt x="1082438" y="6865143"/>
                </a:moveTo>
                <a:lnTo>
                  <a:pt x="4769663" y="6865143"/>
                </a:lnTo>
                <a:lnTo>
                  <a:pt x="4769663" y="0"/>
                </a:lnTo>
                <a:lnTo>
                  <a:pt x="1082438" y="0"/>
                </a:lnTo>
                <a:lnTo>
                  <a:pt x="1082438" y="7142"/>
                </a:lnTo>
                <a:lnTo>
                  <a:pt x="0" y="7142"/>
                </a:lnTo>
                <a:lnTo>
                  <a:pt x="42084" y="124272"/>
                </a:lnTo>
                <a:cubicBezTo>
                  <a:pt x="698909" y="2048493"/>
                  <a:pt x="1082438" y="4368173"/>
                  <a:pt x="1082438" y="686514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419125709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内容页_4">
    <p:spTree>
      <p:nvGrpSpPr>
        <p:cNvPr id="1" name=""/>
        <p:cNvGrpSpPr/>
        <p:nvPr/>
      </p:nvGrpSpPr>
      <p:grpSpPr>
        <a:xfrm>
          <a:off x="0" y="0"/>
          <a:ext cx="0" cy="0"/>
          <a:chOff x="0" y="0"/>
          <a:chExt cx="0" cy="0"/>
        </a:xfrm>
      </p:grpSpPr>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sp>
        <p:nvSpPr>
          <p:cNvPr id="11" name="任意多边形 10"/>
          <p:cNvSpPr/>
          <p:nvPr userDrawn="1"/>
        </p:nvSpPr>
        <p:spPr>
          <a:xfrm rot="5400000">
            <a:off x="5224584" y="-109421"/>
            <a:ext cx="1742837" cy="12192002"/>
          </a:xfrm>
          <a:custGeom>
            <a:avLst/>
            <a:gdLst>
              <a:gd name="connsiteX0" fmla="*/ 0 w 1742837"/>
              <a:gd name="connsiteY0" fmla="*/ 0 h 12192002"/>
              <a:gd name="connsiteX1" fmla="*/ 1082438 w 1742837"/>
              <a:gd name="connsiteY1" fmla="*/ 0 h 12192002"/>
              <a:gd name="connsiteX2" fmla="*/ 1082438 w 1742837"/>
              <a:gd name="connsiteY2" fmla="*/ 3 h 12192002"/>
              <a:gd name="connsiteX3" fmla="*/ 1742837 w 1742837"/>
              <a:gd name="connsiteY3" fmla="*/ 3 h 12192002"/>
              <a:gd name="connsiteX4" fmla="*/ 1742836 w 1742837"/>
              <a:gd name="connsiteY4" fmla="*/ 12192002 h 12192002"/>
              <a:gd name="connsiteX5" fmla="*/ 1082437 w 1742837"/>
              <a:gd name="connsiteY5" fmla="*/ 12192002 h 12192002"/>
              <a:gd name="connsiteX6" fmla="*/ 1082437 w 1742837"/>
              <a:gd name="connsiteY6" fmla="*/ 12191910 h 12192002"/>
              <a:gd name="connsiteX7" fmla="*/ 1077970 w 1742837"/>
              <a:gd name="connsiteY7" fmla="*/ 11363467 h 12192002"/>
              <a:gd name="connsiteX8" fmla="*/ 42084 w 1742837"/>
              <a:gd name="connsiteY8" fmla="*/ 208233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837" h="12192002">
                <a:moveTo>
                  <a:pt x="0" y="0"/>
                </a:moveTo>
                <a:lnTo>
                  <a:pt x="1082438" y="0"/>
                </a:lnTo>
                <a:lnTo>
                  <a:pt x="1082438" y="3"/>
                </a:lnTo>
                <a:lnTo>
                  <a:pt x="1742837" y="3"/>
                </a:lnTo>
                <a:lnTo>
                  <a:pt x="1742836" y="12192002"/>
                </a:lnTo>
                <a:lnTo>
                  <a:pt x="1082437" y="12192002"/>
                </a:lnTo>
                <a:lnTo>
                  <a:pt x="1082437" y="12191910"/>
                </a:lnTo>
                <a:lnTo>
                  <a:pt x="1077970" y="11363467"/>
                </a:lnTo>
                <a:cubicBezTo>
                  <a:pt x="1033429" y="7240206"/>
                  <a:pt x="657858" y="3415267"/>
                  <a:pt x="42084" y="2082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grpSp>
        <p:nvGrpSpPr>
          <p:cNvPr id="12" name="组合 11"/>
          <p:cNvGrpSpPr/>
          <p:nvPr userDrawn="1"/>
        </p:nvGrpSpPr>
        <p:grpSpPr>
          <a:xfrm>
            <a:off x="-346537" y="359361"/>
            <a:ext cx="1136267" cy="1209181"/>
            <a:chOff x="-741145" y="548639"/>
            <a:chExt cx="1799925" cy="1915427"/>
          </a:xfrm>
          <a:solidFill>
            <a:schemeClr val="accent4">
              <a:alpha val="80000"/>
            </a:schemeClr>
          </a:solidFill>
        </p:grpSpPr>
        <p:sp>
          <p:nvSpPr>
            <p:cNvPr id="13" name="圆角矩形 1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738598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_内容页_3">
    <p:spTree>
      <p:nvGrpSpPr>
        <p:cNvPr id="1" name=""/>
        <p:cNvGrpSpPr/>
        <p:nvPr/>
      </p:nvGrpSpPr>
      <p:grpSpPr>
        <a:xfrm>
          <a:off x="0" y="0"/>
          <a:ext cx="0" cy="0"/>
          <a:chOff x="0" y="0"/>
          <a:chExt cx="0" cy="0"/>
        </a:xfrm>
      </p:grpSpPr>
      <p:pic>
        <p:nvPicPr>
          <p:cNvPr id="4" name="Picture 2" descr="http://dc.office.msn.com.cn/t/1/7ED2490309B9A21E19CC4A6B31EDAE3.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1513" t="-599" r="21702" b="-169"/>
          <a:stretch/>
        </p:blipFill>
        <p:spPr bwMode="auto">
          <a:xfrm>
            <a:off x="-1" y="-50800"/>
            <a:ext cx="4484811" cy="6908800"/>
          </a:xfrm>
          <a:prstGeom prst="rect">
            <a:avLst/>
          </a:prstGeom>
          <a:noFill/>
          <a:extLst>
            <a:ext uri="{909E8E84-426E-40DD-AFC4-6F175D3DCCD1}">
              <a14:hiddenFill xmlns:a14="http://schemas.microsoft.com/office/drawing/2010/main">
                <a:solidFill>
                  <a:srgbClr val="FFFFFF"/>
                </a:solidFill>
              </a14:hiddenFill>
            </a:ext>
          </a:extLst>
        </p:spPr>
      </p:pic>
      <p:sp>
        <p:nvSpPr>
          <p:cNvPr id="5" name="平行四边形 4"/>
          <p:cNvSpPr/>
          <p:nvPr userDrawn="1"/>
        </p:nvSpPr>
        <p:spPr>
          <a:xfrm>
            <a:off x="3104250" y="-50800"/>
            <a:ext cx="2180513" cy="6908800"/>
          </a:xfrm>
          <a:prstGeom prst="parallelogram">
            <a:avLst>
              <a:gd name="adj" fmla="val 2411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a:off x="-346537" y="359361"/>
            <a:ext cx="1136267" cy="1209181"/>
            <a:chOff x="-741145" y="548639"/>
            <a:chExt cx="1799925" cy="1915427"/>
          </a:xfrm>
          <a:solidFill>
            <a:schemeClr val="accent3">
              <a:alpha val="80000"/>
            </a:schemeClr>
          </a:solidFill>
        </p:grpSpPr>
        <p:sp>
          <p:nvSpPr>
            <p:cNvPr id="12" name="圆角矩形 11"/>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19"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Part One</a:t>
            </a:r>
          </a:p>
        </p:txBody>
      </p:sp>
    </p:spTree>
    <p:extLst>
      <p:ext uri="{BB962C8B-B14F-4D97-AF65-F5344CB8AC3E}">
        <p14:creationId xmlns:p14="http://schemas.microsoft.com/office/powerpoint/2010/main" val="8118297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rPr>
              <a:t>Segoe UI</a:t>
            </a:r>
            <a:endParaRPr kumimoji="0" lang="zh-CN" altLang="en-US"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8718510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28432342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4151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封面页">
    <p:spTree>
      <p:nvGrpSpPr>
        <p:cNvPr id="1" name=""/>
        <p:cNvGrpSpPr/>
        <p:nvPr/>
      </p:nvGrpSpPr>
      <p:grpSpPr>
        <a:xfrm>
          <a:off x="0" y="0"/>
          <a:ext cx="0" cy="0"/>
          <a:chOff x="0" y="0"/>
          <a:chExt cx="0" cy="0"/>
        </a:xfrm>
      </p:grpSpPr>
      <p:grpSp>
        <p:nvGrpSpPr>
          <p:cNvPr id="99" name="组合 98"/>
          <p:cNvGrpSpPr/>
          <p:nvPr userDrawn="1"/>
        </p:nvGrpSpPr>
        <p:grpSpPr>
          <a:xfrm>
            <a:off x="1180541" y="726122"/>
            <a:ext cx="6557868" cy="5086478"/>
            <a:chOff x="1180541" y="726122"/>
            <a:chExt cx="6557868" cy="5086478"/>
          </a:xfrm>
        </p:grpSpPr>
        <p:grpSp>
          <p:nvGrpSpPr>
            <p:cNvPr id="3" name="组合 2"/>
            <p:cNvGrpSpPr/>
            <p:nvPr/>
          </p:nvGrpSpPr>
          <p:grpSpPr>
            <a:xfrm>
              <a:off x="2181379" y="1621679"/>
              <a:ext cx="880776" cy="748079"/>
              <a:chOff x="3501778" y="1348073"/>
              <a:chExt cx="974202" cy="827430"/>
            </a:xfrm>
            <a:solidFill>
              <a:schemeClr val="accent2"/>
            </a:solidFill>
          </p:grpSpPr>
          <p:sp>
            <p:nvSpPr>
              <p:cNvPr id="20"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1"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2"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3"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4"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5"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6"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7"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8"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9"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0"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1"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2"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3"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4"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4" name="组合 3"/>
            <p:cNvGrpSpPr>
              <a:grpSpLocks noChangeAspect="1"/>
            </p:cNvGrpSpPr>
            <p:nvPr/>
          </p:nvGrpSpPr>
          <p:grpSpPr>
            <a:xfrm rot="17766877">
              <a:off x="1373365" y="1970928"/>
              <a:ext cx="1040545" cy="1426193"/>
              <a:chOff x="2869665" y="2321667"/>
              <a:chExt cx="3448984" cy="4727255"/>
            </a:xfrm>
            <a:solidFill>
              <a:schemeClr val="accent1"/>
            </a:solidFill>
          </p:grpSpPr>
          <p:sp>
            <p:nvSpPr>
              <p:cNvPr id="9"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0"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1"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2"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3"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4"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5"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6"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7"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8"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9"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5" name="Group 26"/>
            <p:cNvGrpSpPr>
              <a:grpSpLocks noChangeAspect="1"/>
            </p:cNvGrpSpPr>
            <p:nvPr/>
          </p:nvGrpSpPr>
          <p:grpSpPr bwMode="auto">
            <a:xfrm rot="20456619">
              <a:off x="3541704" y="726122"/>
              <a:ext cx="296669" cy="927398"/>
              <a:chOff x="-731" y="-627"/>
              <a:chExt cx="365" cy="1141"/>
            </a:xfrm>
            <a:solidFill>
              <a:schemeClr val="accent4"/>
            </a:solidFill>
          </p:grpSpPr>
          <p:sp>
            <p:nvSpPr>
              <p:cNvPr id="7"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6" name="Freeform 111"/>
            <p:cNvSpPr>
              <a:spLocks noChangeAspect="1" noEditPoints="1"/>
            </p:cNvSpPr>
            <p:nvPr/>
          </p:nvSpPr>
          <p:spPr bwMode="auto">
            <a:xfrm rot="19270136">
              <a:off x="2960448" y="973460"/>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35" name="Group 158"/>
            <p:cNvGrpSpPr>
              <a:grpSpLocks noChangeAspect="1"/>
            </p:cNvGrpSpPr>
            <p:nvPr userDrawn="1"/>
          </p:nvGrpSpPr>
          <p:grpSpPr bwMode="auto">
            <a:xfrm>
              <a:off x="4053189" y="731331"/>
              <a:ext cx="845722" cy="846129"/>
              <a:chOff x="1651" y="-118"/>
              <a:chExt cx="2077" cy="2078"/>
            </a:xfrm>
            <a:solidFill>
              <a:schemeClr val="accent4"/>
            </a:solidFill>
          </p:grpSpPr>
          <p:sp>
            <p:nvSpPr>
              <p:cNvPr id="36" name="Freeform 160"/>
              <p:cNvSpPr>
                <a:spLocks noEditPoints="1"/>
              </p:cNvSpPr>
              <p:nvPr/>
            </p:nvSpPr>
            <p:spPr bwMode="auto">
              <a:xfrm>
                <a:off x="1651" y="-118"/>
                <a:ext cx="2077" cy="2078"/>
              </a:xfrm>
              <a:custGeom>
                <a:avLst/>
                <a:gdLst>
                  <a:gd name="T0" fmla="*/ 0 w 2456"/>
                  <a:gd name="T1" fmla="*/ 2454 h 2454"/>
                  <a:gd name="T2" fmla="*/ 0 w 2456"/>
                  <a:gd name="T3" fmla="*/ 2433 h 2454"/>
                  <a:gd name="T4" fmla="*/ 0 w 2456"/>
                  <a:gd name="T5" fmla="*/ 107 h 2454"/>
                  <a:gd name="T6" fmla="*/ 79 w 2456"/>
                  <a:gd name="T7" fmla="*/ 2 h 2454"/>
                  <a:gd name="T8" fmla="*/ 104 w 2456"/>
                  <a:gd name="T9" fmla="*/ 0 h 2454"/>
                  <a:gd name="T10" fmla="*/ 1430 w 2456"/>
                  <a:gd name="T11" fmla="*/ 0 h 2454"/>
                  <a:gd name="T12" fmla="*/ 1535 w 2456"/>
                  <a:gd name="T13" fmla="*/ 105 h 2454"/>
                  <a:gd name="T14" fmla="*/ 1535 w 2456"/>
                  <a:gd name="T15" fmla="*/ 587 h 2454"/>
                  <a:gd name="T16" fmla="*/ 1535 w 2456"/>
                  <a:gd name="T17" fmla="*/ 614 h 2454"/>
                  <a:gd name="T18" fmla="*/ 1562 w 2456"/>
                  <a:gd name="T19" fmla="*/ 614 h 2454"/>
                  <a:gd name="T20" fmla="*/ 2348 w 2456"/>
                  <a:gd name="T21" fmla="*/ 614 h 2454"/>
                  <a:gd name="T22" fmla="*/ 2454 w 2456"/>
                  <a:gd name="T23" fmla="*/ 693 h 2454"/>
                  <a:gd name="T24" fmla="*/ 2456 w 2456"/>
                  <a:gd name="T25" fmla="*/ 715 h 2454"/>
                  <a:gd name="T26" fmla="*/ 2456 w 2456"/>
                  <a:gd name="T27" fmla="*/ 2439 h 2454"/>
                  <a:gd name="T28" fmla="*/ 2456 w 2456"/>
                  <a:gd name="T29" fmla="*/ 2454 h 2454"/>
                  <a:gd name="T30" fmla="*/ 0 w 2456"/>
                  <a:gd name="T31" fmla="*/ 2454 h 2454"/>
                  <a:gd name="T32" fmla="*/ 1329 w 2456"/>
                  <a:gd name="T33" fmla="*/ 204 h 2454"/>
                  <a:gd name="T34" fmla="*/ 1304 w 2456"/>
                  <a:gd name="T35" fmla="*/ 204 h 2454"/>
                  <a:gd name="T36" fmla="*/ 230 w 2456"/>
                  <a:gd name="T37" fmla="*/ 204 h 2454"/>
                  <a:gd name="T38" fmla="*/ 205 w 2456"/>
                  <a:gd name="T39" fmla="*/ 231 h 2454"/>
                  <a:gd name="T40" fmla="*/ 205 w 2456"/>
                  <a:gd name="T41" fmla="*/ 907 h 2454"/>
                  <a:gd name="T42" fmla="*/ 204 w 2456"/>
                  <a:gd name="T43" fmla="*/ 2227 h 2454"/>
                  <a:gd name="T44" fmla="*/ 229 w 2456"/>
                  <a:gd name="T45" fmla="*/ 2251 h 2454"/>
                  <a:gd name="T46" fmla="*/ 489 w 2456"/>
                  <a:gd name="T47" fmla="*/ 2251 h 2454"/>
                  <a:gd name="T48" fmla="*/ 512 w 2456"/>
                  <a:gd name="T49" fmla="*/ 2228 h 2454"/>
                  <a:gd name="T50" fmla="*/ 511 w 2456"/>
                  <a:gd name="T51" fmla="*/ 1764 h 2454"/>
                  <a:gd name="T52" fmla="*/ 535 w 2456"/>
                  <a:gd name="T53" fmla="*/ 1739 h 2454"/>
                  <a:gd name="T54" fmla="*/ 999 w 2456"/>
                  <a:gd name="T55" fmla="*/ 1739 h 2454"/>
                  <a:gd name="T56" fmla="*/ 1024 w 2456"/>
                  <a:gd name="T57" fmla="*/ 1764 h 2454"/>
                  <a:gd name="T58" fmla="*/ 1023 w 2456"/>
                  <a:gd name="T59" fmla="*/ 2230 h 2454"/>
                  <a:gd name="T60" fmla="*/ 1044 w 2456"/>
                  <a:gd name="T61" fmla="*/ 2251 h 2454"/>
                  <a:gd name="T62" fmla="*/ 1310 w 2456"/>
                  <a:gd name="T63" fmla="*/ 2251 h 2454"/>
                  <a:gd name="T64" fmla="*/ 1329 w 2456"/>
                  <a:gd name="T65" fmla="*/ 2249 h 2454"/>
                  <a:gd name="T66" fmla="*/ 1329 w 2456"/>
                  <a:gd name="T67" fmla="*/ 204 h 2454"/>
                  <a:gd name="T68" fmla="*/ 1536 w 2456"/>
                  <a:gd name="T69" fmla="*/ 2250 h 2454"/>
                  <a:gd name="T70" fmla="*/ 1557 w 2456"/>
                  <a:gd name="T71" fmla="*/ 2251 h 2454"/>
                  <a:gd name="T72" fmla="*/ 2229 w 2456"/>
                  <a:gd name="T73" fmla="*/ 2251 h 2454"/>
                  <a:gd name="T74" fmla="*/ 2252 w 2456"/>
                  <a:gd name="T75" fmla="*/ 2229 h 2454"/>
                  <a:gd name="T76" fmla="*/ 2252 w 2456"/>
                  <a:gd name="T77" fmla="*/ 841 h 2454"/>
                  <a:gd name="T78" fmla="*/ 2228 w 2456"/>
                  <a:gd name="T79" fmla="*/ 818 h 2454"/>
                  <a:gd name="T80" fmla="*/ 1558 w 2456"/>
                  <a:gd name="T81" fmla="*/ 819 h 2454"/>
                  <a:gd name="T82" fmla="*/ 1536 w 2456"/>
                  <a:gd name="T83" fmla="*/ 819 h 2454"/>
                  <a:gd name="T84" fmla="*/ 1536 w 2456"/>
                  <a:gd name="T85" fmla="*/ 2250 h 2454"/>
                  <a:gd name="T86" fmla="*/ 615 w 2456"/>
                  <a:gd name="T87" fmla="*/ 2249 h 2454"/>
                  <a:gd name="T88" fmla="*/ 919 w 2456"/>
                  <a:gd name="T89" fmla="*/ 2249 h 2454"/>
                  <a:gd name="T90" fmla="*/ 919 w 2456"/>
                  <a:gd name="T91" fmla="*/ 1843 h 2454"/>
                  <a:gd name="T92" fmla="*/ 615 w 2456"/>
                  <a:gd name="T93" fmla="*/ 1843 h 2454"/>
                  <a:gd name="T94" fmla="*/ 615 w 2456"/>
                  <a:gd name="T95" fmla="*/ 2249 h 2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56" h="2454">
                    <a:moveTo>
                      <a:pt x="0" y="2454"/>
                    </a:moveTo>
                    <a:cubicBezTo>
                      <a:pt x="0" y="2446"/>
                      <a:pt x="0" y="2439"/>
                      <a:pt x="0" y="2433"/>
                    </a:cubicBezTo>
                    <a:cubicBezTo>
                      <a:pt x="0" y="1657"/>
                      <a:pt x="0" y="882"/>
                      <a:pt x="0" y="107"/>
                    </a:cubicBezTo>
                    <a:cubicBezTo>
                      <a:pt x="0" y="49"/>
                      <a:pt x="27" y="13"/>
                      <a:pt x="79" y="2"/>
                    </a:cubicBezTo>
                    <a:cubicBezTo>
                      <a:pt x="87" y="0"/>
                      <a:pt x="96" y="0"/>
                      <a:pt x="104" y="0"/>
                    </a:cubicBezTo>
                    <a:cubicBezTo>
                      <a:pt x="546" y="0"/>
                      <a:pt x="988" y="0"/>
                      <a:pt x="1430" y="0"/>
                    </a:cubicBezTo>
                    <a:cubicBezTo>
                      <a:pt x="1495" y="0"/>
                      <a:pt x="1535" y="39"/>
                      <a:pt x="1535" y="105"/>
                    </a:cubicBezTo>
                    <a:cubicBezTo>
                      <a:pt x="1536" y="265"/>
                      <a:pt x="1535" y="426"/>
                      <a:pt x="1535" y="587"/>
                    </a:cubicBezTo>
                    <a:cubicBezTo>
                      <a:pt x="1535" y="594"/>
                      <a:pt x="1535" y="602"/>
                      <a:pt x="1535" y="614"/>
                    </a:cubicBezTo>
                    <a:cubicBezTo>
                      <a:pt x="1545" y="614"/>
                      <a:pt x="1553" y="614"/>
                      <a:pt x="1562" y="614"/>
                    </a:cubicBezTo>
                    <a:cubicBezTo>
                      <a:pt x="1824" y="614"/>
                      <a:pt x="2086" y="614"/>
                      <a:pt x="2348" y="614"/>
                    </a:cubicBezTo>
                    <a:cubicBezTo>
                      <a:pt x="2407" y="614"/>
                      <a:pt x="2443" y="641"/>
                      <a:pt x="2454" y="693"/>
                    </a:cubicBezTo>
                    <a:cubicBezTo>
                      <a:pt x="2456" y="700"/>
                      <a:pt x="2456" y="707"/>
                      <a:pt x="2456" y="715"/>
                    </a:cubicBezTo>
                    <a:cubicBezTo>
                      <a:pt x="2456" y="1289"/>
                      <a:pt x="2456" y="1864"/>
                      <a:pt x="2456" y="2439"/>
                    </a:cubicBezTo>
                    <a:cubicBezTo>
                      <a:pt x="2456" y="2443"/>
                      <a:pt x="2456" y="2448"/>
                      <a:pt x="2456" y="2454"/>
                    </a:cubicBezTo>
                    <a:cubicBezTo>
                      <a:pt x="1637" y="2454"/>
                      <a:pt x="820" y="2454"/>
                      <a:pt x="0" y="2454"/>
                    </a:cubicBezTo>
                    <a:close/>
                    <a:moveTo>
                      <a:pt x="1329" y="204"/>
                    </a:moveTo>
                    <a:cubicBezTo>
                      <a:pt x="1320" y="204"/>
                      <a:pt x="1312" y="204"/>
                      <a:pt x="1304" y="204"/>
                    </a:cubicBezTo>
                    <a:cubicBezTo>
                      <a:pt x="946" y="204"/>
                      <a:pt x="588" y="204"/>
                      <a:pt x="230" y="204"/>
                    </a:cubicBezTo>
                    <a:cubicBezTo>
                      <a:pt x="205" y="204"/>
                      <a:pt x="205" y="204"/>
                      <a:pt x="205" y="231"/>
                    </a:cubicBezTo>
                    <a:cubicBezTo>
                      <a:pt x="205" y="456"/>
                      <a:pt x="205" y="682"/>
                      <a:pt x="205" y="907"/>
                    </a:cubicBezTo>
                    <a:cubicBezTo>
                      <a:pt x="205" y="1347"/>
                      <a:pt x="205" y="1787"/>
                      <a:pt x="204" y="2227"/>
                    </a:cubicBezTo>
                    <a:cubicBezTo>
                      <a:pt x="204" y="2246"/>
                      <a:pt x="210" y="2251"/>
                      <a:pt x="229" y="2251"/>
                    </a:cubicBezTo>
                    <a:cubicBezTo>
                      <a:pt x="316" y="2250"/>
                      <a:pt x="402" y="2250"/>
                      <a:pt x="489" y="2251"/>
                    </a:cubicBezTo>
                    <a:cubicBezTo>
                      <a:pt x="508" y="2251"/>
                      <a:pt x="512" y="2246"/>
                      <a:pt x="512" y="2228"/>
                    </a:cubicBezTo>
                    <a:cubicBezTo>
                      <a:pt x="511" y="2073"/>
                      <a:pt x="512" y="1918"/>
                      <a:pt x="511" y="1764"/>
                    </a:cubicBezTo>
                    <a:cubicBezTo>
                      <a:pt x="511" y="1745"/>
                      <a:pt x="516" y="1739"/>
                      <a:pt x="535" y="1739"/>
                    </a:cubicBezTo>
                    <a:cubicBezTo>
                      <a:pt x="690" y="1740"/>
                      <a:pt x="845" y="1740"/>
                      <a:pt x="999" y="1739"/>
                    </a:cubicBezTo>
                    <a:cubicBezTo>
                      <a:pt x="1019" y="1739"/>
                      <a:pt x="1024" y="1745"/>
                      <a:pt x="1024" y="1764"/>
                    </a:cubicBezTo>
                    <a:cubicBezTo>
                      <a:pt x="1023" y="1919"/>
                      <a:pt x="1024" y="2074"/>
                      <a:pt x="1023" y="2230"/>
                    </a:cubicBezTo>
                    <a:cubicBezTo>
                      <a:pt x="1023" y="2246"/>
                      <a:pt x="1028" y="2251"/>
                      <a:pt x="1044" y="2251"/>
                    </a:cubicBezTo>
                    <a:cubicBezTo>
                      <a:pt x="1133" y="2250"/>
                      <a:pt x="1222" y="2251"/>
                      <a:pt x="1310" y="2251"/>
                    </a:cubicBezTo>
                    <a:cubicBezTo>
                      <a:pt x="1316" y="2251"/>
                      <a:pt x="1322" y="2250"/>
                      <a:pt x="1329" y="2249"/>
                    </a:cubicBezTo>
                    <a:cubicBezTo>
                      <a:pt x="1329" y="1568"/>
                      <a:pt x="1329" y="887"/>
                      <a:pt x="1329" y="204"/>
                    </a:cubicBezTo>
                    <a:close/>
                    <a:moveTo>
                      <a:pt x="1536" y="2250"/>
                    </a:moveTo>
                    <a:cubicBezTo>
                      <a:pt x="1544" y="2250"/>
                      <a:pt x="1551" y="2251"/>
                      <a:pt x="1557" y="2251"/>
                    </a:cubicBezTo>
                    <a:cubicBezTo>
                      <a:pt x="1781" y="2251"/>
                      <a:pt x="2005" y="2251"/>
                      <a:pt x="2229" y="2251"/>
                    </a:cubicBezTo>
                    <a:cubicBezTo>
                      <a:pt x="2246" y="2251"/>
                      <a:pt x="2252" y="2247"/>
                      <a:pt x="2252" y="2229"/>
                    </a:cubicBezTo>
                    <a:cubicBezTo>
                      <a:pt x="2251" y="1766"/>
                      <a:pt x="2251" y="1304"/>
                      <a:pt x="2252" y="841"/>
                    </a:cubicBezTo>
                    <a:cubicBezTo>
                      <a:pt x="2252" y="822"/>
                      <a:pt x="2246" y="818"/>
                      <a:pt x="2228" y="818"/>
                    </a:cubicBezTo>
                    <a:cubicBezTo>
                      <a:pt x="2005" y="819"/>
                      <a:pt x="1781" y="819"/>
                      <a:pt x="1558" y="819"/>
                    </a:cubicBezTo>
                    <a:cubicBezTo>
                      <a:pt x="1551" y="819"/>
                      <a:pt x="1544" y="819"/>
                      <a:pt x="1536" y="819"/>
                    </a:cubicBezTo>
                    <a:cubicBezTo>
                      <a:pt x="1536" y="1297"/>
                      <a:pt x="1536" y="1773"/>
                      <a:pt x="1536" y="2250"/>
                    </a:cubicBezTo>
                    <a:close/>
                    <a:moveTo>
                      <a:pt x="615" y="2249"/>
                    </a:moveTo>
                    <a:cubicBezTo>
                      <a:pt x="717" y="2249"/>
                      <a:pt x="818" y="2249"/>
                      <a:pt x="919" y="2249"/>
                    </a:cubicBezTo>
                    <a:cubicBezTo>
                      <a:pt x="919" y="2113"/>
                      <a:pt x="919" y="1978"/>
                      <a:pt x="919" y="1843"/>
                    </a:cubicBezTo>
                    <a:cubicBezTo>
                      <a:pt x="817" y="1843"/>
                      <a:pt x="716" y="1843"/>
                      <a:pt x="615" y="1843"/>
                    </a:cubicBezTo>
                    <a:cubicBezTo>
                      <a:pt x="615" y="1980"/>
                      <a:pt x="615" y="2114"/>
                      <a:pt x="615" y="2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7" name="Freeform 164"/>
              <p:cNvSpPr>
                <a:spLocks noEditPoints="1"/>
              </p:cNvSpPr>
              <p:nvPr/>
            </p:nvSpPr>
            <p:spPr bwMode="auto">
              <a:xfrm>
                <a:off x="1997" y="922"/>
                <a:ext cx="261" cy="259"/>
              </a:xfrm>
              <a:custGeom>
                <a:avLst/>
                <a:gdLst>
                  <a:gd name="T0" fmla="*/ 307 w 308"/>
                  <a:gd name="T1" fmla="*/ 0 h 306"/>
                  <a:gd name="T2" fmla="*/ 307 w 308"/>
                  <a:gd name="T3" fmla="*/ 174 h 306"/>
                  <a:gd name="T4" fmla="*/ 307 w 308"/>
                  <a:gd name="T5" fmla="*/ 287 h 306"/>
                  <a:gd name="T6" fmla="*/ 290 w 308"/>
                  <a:gd name="T7" fmla="*/ 306 h 306"/>
                  <a:gd name="T8" fmla="*/ 16 w 308"/>
                  <a:gd name="T9" fmla="*/ 306 h 306"/>
                  <a:gd name="T10" fmla="*/ 0 w 308"/>
                  <a:gd name="T11" fmla="*/ 292 h 306"/>
                  <a:gd name="T12" fmla="*/ 0 w 308"/>
                  <a:gd name="T13" fmla="*/ 7 h 306"/>
                  <a:gd name="T14" fmla="*/ 2 w 308"/>
                  <a:gd name="T15" fmla="*/ 0 h 306"/>
                  <a:gd name="T16" fmla="*/ 307 w 308"/>
                  <a:gd name="T17" fmla="*/ 0 h 306"/>
                  <a:gd name="T18" fmla="*/ 153 w 308"/>
                  <a:gd name="T19" fmla="*/ 100 h 306"/>
                  <a:gd name="T20" fmla="*/ 103 w 308"/>
                  <a:gd name="T21" fmla="*/ 150 h 306"/>
                  <a:gd name="T22" fmla="*/ 103 w 308"/>
                  <a:gd name="T23" fmla="*/ 152 h 306"/>
                  <a:gd name="T24" fmla="*/ 154 w 308"/>
                  <a:gd name="T25" fmla="*/ 203 h 306"/>
                  <a:gd name="T26" fmla="*/ 205 w 308"/>
                  <a:gd name="T27" fmla="*/ 153 h 306"/>
                  <a:gd name="T28" fmla="*/ 153 w 308"/>
                  <a:gd name="T29" fmla="*/ 10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06">
                    <a:moveTo>
                      <a:pt x="307" y="0"/>
                    </a:moveTo>
                    <a:cubicBezTo>
                      <a:pt x="307" y="59"/>
                      <a:pt x="307" y="116"/>
                      <a:pt x="307" y="174"/>
                    </a:cubicBezTo>
                    <a:cubicBezTo>
                      <a:pt x="307" y="212"/>
                      <a:pt x="307" y="249"/>
                      <a:pt x="307" y="287"/>
                    </a:cubicBezTo>
                    <a:cubicBezTo>
                      <a:pt x="308" y="301"/>
                      <a:pt x="305" y="306"/>
                      <a:pt x="290" y="306"/>
                    </a:cubicBezTo>
                    <a:cubicBezTo>
                      <a:pt x="199" y="306"/>
                      <a:pt x="107" y="306"/>
                      <a:pt x="16" y="306"/>
                    </a:cubicBezTo>
                    <a:cubicBezTo>
                      <a:pt x="6" y="306"/>
                      <a:pt x="0" y="305"/>
                      <a:pt x="0" y="292"/>
                    </a:cubicBezTo>
                    <a:cubicBezTo>
                      <a:pt x="0" y="197"/>
                      <a:pt x="0" y="102"/>
                      <a:pt x="0" y="7"/>
                    </a:cubicBezTo>
                    <a:cubicBezTo>
                      <a:pt x="0" y="5"/>
                      <a:pt x="1" y="3"/>
                      <a:pt x="2" y="0"/>
                    </a:cubicBezTo>
                    <a:cubicBezTo>
                      <a:pt x="103" y="0"/>
                      <a:pt x="204" y="0"/>
                      <a:pt x="307" y="0"/>
                    </a:cubicBezTo>
                    <a:close/>
                    <a:moveTo>
                      <a:pt x="153" y="100"/>
                    </a:moveTo>
                    <a:cubicBezTo>
                      <a:pt x="103" y="100"/>
                      <a:pt x="103" y="100"/>
                      <a:pt x="103" y="150"/>
                    </a:cubicBezTo>
                    <a:cubicBezTo>
                      <a:pt x="103" y="151"/>
                      <a:pt x="103" y="151"/>
                      <a:pt x="103" y="152"/>
                    </a:cubicBezTo>
                    <a:cubicBezTo>
                      <a:pt x="103" y="203"/>
                      <a:pt x="103" y="203"/>
                      <a:pt x="154" y="203"/>
                    </a:cubicBezTo>
                    <a:cubicBezTo>
                      <a:pt x="205" y="203"/>
                      <a:pt x="205" y="203"/>
                      <a:pt x="205" y="153"/>
                    </a:cubicBezTo>
                    <a:cubicBezTo>
                      <a:pt x="205" y="100"/>
                      <a:pt x="205"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8" name="Freeform 165"/>
              <p:cNvSpPr>
                <a:spLocks noEditPoints="1"/>
              </p:cNvSpPr>
              <p:nvPr/>
            </p:nvSpPr>
            <p:spPr bwMode="auto">
              <a:xfrm>
                <a:off x="2345" y="922"/>
                <a:ext cx="258" cy="258"/>
              </a:xfrm>
              <a:custGeom>
                <a:avLst/>
                <a:gdLst>
                  <a:gd name="T0" fmla="*/ 0 w 305"/>
                  <a:gd name="T1" fmla="*/ 304 h 304"/>
                  <a:gd name="T2" fmla="*/ 0 w 305"/>
                  <a:gd name="T3" fmla="*/ 0 h 304"/>
                  <a:gd name="T4" fmla="*/ 305 w 305"/>
                  <a:gd name="T5" fmla="*/ 0 h 304"/>
                  <a:gd name="T6" fmla="*/ 305 w 305"/>
                  <a:gd name="T7" fmla="*/ 304 h 304"/>
                  <a:gd name="T8" fmla="*/ 0 w 305"/>
                  <a:gd name="T9" fmla="*/ 304 h 304"/>
                  <a:gd name="T10" fmla="*/ 153 w 305"/>
                  <a:gd name="T11" fmla="*/ 100 h 304"/>
                  <a:gd name="T12" fmla="*/ 119 w 305"/>
                  <a:gd name="T13" fmla="*/ 100 h 304"/>
                  <a:gd name="T14" fmla="*/ 101 w 305"/>
                  <a:gd name="T15" fmla="*/ 118 h 304"/>
                  <a:gd name="T16" fmla="*/ 101 w 305"/>
                  <a:gd name="T17" fmla="*/ 154 h 304"/>
                  <a:gd name="T18" fmla="*/ 150 w 305"/>
                  <a:gd name="T19" fmla="*/ 203 h 304"/>
                  <a:gd name="T20" fmla="*/ 203 w 305"/>
                  <a:gd name="T21" fmla="*/ 150 h 304"/>
                  <a:gd name="T22" fmla="*/ 153 w 305"/>
                  <a:gd name="T23" fmla="*/ 1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5" h="304">
                    <a:moveTo>
                      <a:pt x="0" y="304"/>
                    </a:moveTo>
                    <a:cubicBezTo>
                      <a:pt x="0" y="202"/>
                      <a:pt x="0" y="102"/>
                      <a:pt x="0" y="0"/>
                    </a:cubicBezTo>
                    <a:cubicBezTo>
                      <a:pt x="101" y="0"/>
                      <a:pt x="202" y="0"/>
                      <a:pt x="305" y="0"/>
                    </a:cubicBezTo>
                    <a:cubicBezTo>
                      <a:pt x="305" y="101"/>
                      <a:pt x="305" y="202"/>
                      <a:pt x="305" y="304"/>
                    </a:cubicBezTo>
                    <a:cubicBezTo>
                      <a:pt x="203" y="304"/>
                      <a:pt x="103" y="304"/>
                      <a:pt x="0" y="304"/>
                    </a:cubicBezTo>
                    <a:close/>
                    <a:moveTo>
                      <a:pt x="153" y="100"/>
                    </a:moveTo>
                    <a:cubicBezTo>
                      <a:pt x="142" y="100"/>
                      <a:pt x="130" y="101"/>
                      <a:pt x="119" y="100"/>
                    </a:cubicBezTo>
                    <a:cubicBezTo>
                      <a:pt x="105" y="99"/>
                      <a:pt x="99" y="104"/>
                      <a:pt x="101" y="118"/>
                    </a:cubicBezTo>
                    <a:cubicBezTo>
                      <a:pt x="102" y="130"/>
                      <a:pt x="101" y="142"/>
                      <a:pt x="101" y="154"/>
                    </a:cubicBezTo>
                    <a:cubicBezTo>
                      <a:pt x="101" y="203"/>
                      <a:pt x="101" y="203"/>
                      <a:pt x="150" y="203"/>
                    </a:cubicBezTo>
                    <a:cubicBezTo>
                      <a:pt x="203" y="203"/>
                      <a:pt x="203" y="203"/>
                      <a:pt x="203" y="150"/>
                    </a:cubicBezTo>
                    <a:cubicBezTo>
                      <a:pt x="203" y="100"/>
                      <a:pt x="203"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9" name="Freeform 166"/>
              <p:cNvSpPr>
                <a:spLocks noEditPoints="1"/>
              </p:cNvSpPr>
              <p:nvPr/>
            </p:nvSpPr>
            <p:spPr bwMode="auto">
              <a:xfrm>
                <a:off x="1996" y="227"/>
                <a:ext cx="262" cy="261"/>
              </a:xfrm>
              <a:custGeom>
                <a:avLst/>
                <a:gdLst>
                  <a:gd name="T0" fmla="*/ 308 w 309"/>
                  <a:gd name="T1" fmla="*/ 156 h 308"/>
                  <a:gd name="T2" fmla="*/ 308 w 309"/>
                  <a:gd name="T3" fmla="*/ 289 h 308"/>
                  <a:gd name="T4" fmla="*/ 291 w 309"/>
                  <a:gd name="T5" fmla="*/ 308 h 308"/>
                  <a:gd name="T6" fmla="*/ 19 w 309"/>
                  <a:gd name="T7" fmla="*/ 308 h 308"/>
                  <a:gd name="T8" fmla="*/ 0 w 309"/>
                  <a:gd name="T9" fmla="*/ 290 h 308"/>
                  <a:gd name="T10" fmla="*/ 1 w 309"/>
                  <a:gd name="T11" fmla="*/ 18 h 308"/>
                  <a:gd name="T12" fmla="*/ 18 w 309"/>
                  <a:gd name="T13" fmla="*/ 0 h 308"/>
                  <a:gd name="T14" fmla="*/ 291 w 309"/>
                  <a:gd name="T15" fmla="*/ 0 h 308"/>
                  <a:gd name="T16" fmla="*/ 308 w 309"/>
                  <a:gd name="T17" fmla="*/ 18 h 308"/>
                  <a:gd name="T18" fmla="*/ 308 w 309"/>
                  <a:gd name="T19" fmla="*/ 156 h 308"/>
                  <a:gd name="T20" fmla="*/ 104 w 309"/>
                  <a:gd name="T21" fmla="*/ 204 h 308"/>
                  <a:gd name="T22" fmla="*/ 205 w 309"/>
                  <a:gd name="T23" fmla="*/ 204 h 308"/>
                  <a:gd name="T24" fmla="*/ 205 w 309"/>
                  <a:gd name="T25" fmla="*/ 104 h 308"/>
                  <a:gd name="T26" fmla="*/ 116 w 309"/>
                  <a:gd name="T27" fmla="*/ 104 h 308"/>
                  <a:gd name="T28" fmla="*/ 105 w 309"/>
                  <a:gd name="T29" fmla="*/ 114 h 308"/>
                  <a:gd name="T30" fmla="*/ 104 w 309"/>
                  <a:gd name="T31" fmla="*/ 2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6"/>
                    </a:moveTo>
                    <a:cubicBezTo>
                      <a:pt x="308" y="200"/>
                      <a:pt x="308" y="245"/>
                      <a:pt x="308" y="289"/>
                    </a:cubicBezTo>
                    <a:cubicBezTo>
                      <a:pt x="309" y="303"/>
                      <a:pt x="305" y="308"/>
                      <a:pt x="291" y="308"/>
                    </a:cubicBezTo>
                    <a:cubicBezTo>
                      <a:pt x="200" y="308"/>
                      <a:pt x="109" y="308"/>
                      <a:pt x="19" y="308"/>
                    </a:cubicBezTo>
                    <a:cubicBezTo>
                      <a:pt x="5" y="308"/>
                      <a:pt x="0" y="303"/>
                      <a:pt x="0" y="290"/>
                    </a:cubicBezTo>
                    <a:cubicBezTo>
                      <a:pt x="1" y="199"/>
                      <a:pt x="1" y="108"/>
                      <a:pt x="1" y="18"/>
                    </a:cubicBezTo>
                    <a:cubicBezTo>
                      <a:pt x="1" y="5"/>
                      <a:pt x="4" y="0"/>
                      <a:pt x="18" y="0"/>
                    </a:cubicBezTo>
                    <a:cubicBezTo>
                      <a:pt x="109" y="1"/>
                      <a:pt x="200" y="1"/>
                      <a:pt x="291" y="0"/>
                    </a:cubicBezTo>
                    <a:cubicBezTo>
                      <a:pt x="305" y="0"/>
                      <a:pt x="309" y="5"/>
                      <a:pt x="308" y="18"/>
                    </a:cubicBezTo>
                    <a:cubicBezTo>
                      <a:pt x="308" y="64"/>
                      <a:pt x="308" y="110"/>
                      <a:pt x="308" y="156"/>
                    </a:cubicBezTo>
                    <a:close/>
                    <a:moveTo>
                      <a:pt x="104" y="204"/>
                    </a:moveTo>
                    <a:cubicBezTo>
                      <a:pt x="139" y="204"/>
                      <a:pt x="172" y="204"/>
                      <a:pt x="205" y="204"/>
                    </a:cubicBezTo>
                    <a:cubicBezTo>
                      <a:pt x="205" y="170"/>
                      <a:pt x="205" y="138"/>
                      <a:pt x="205" y="104"/>
                    </a:cubicBezTo>
                    <a:cubicBezTo>
                      <a:pt x="174" y="104"/>
                      <a:pt x="145" y="103"/>
                      <a:pt x="116" y="104"/>
                    </a:cubicBezTo>
                    <a:cubicBezTo>
                      <a:pt x="112" y="104"/>
                      <a:pt x="105" y="110"/>
                      <a:pt x="105" y="114"/>
                    </a:cubicBezTo>
                    <a:cubicBezTo>
                      <a:pt x="104" y="144"/>
                      <a:pt x="104" y="173"/>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0" name="Freeform 167"/>
              <p:cNvSpPr>
                <a:spLocks noEditPoints="1"/>
              </p:cNvSpPr>
              <p:nvPr/>
            </p:nvSpPr>
            <p:spPr bwMode="auto">
              <a:xfrm>
                <a:off x="2343" y="227"/>
                <a:ext cx="260" cy="262"/>
              </a:xfrm>
              <a:custGeom>
                <a:avLst/>
                <a:gdLst>
                  <a:gd name="T0" fmla="*/ 152 w 308"/>
                  <a:gd name="T1" fmla="*/ 308 h 309"/>
                  <a:gd name="T2" fmla="*/ 23 w 308"/>
                  <a:gd name="T3" fmla="*/ 308 h 309"/>
                  <a:gd name="T4" fmla="*/ 1 w 308"/>
                  <a:gd name="T5" fmla="*/ 287 h 309"/>
                  <a:gd name="T6" fmla="*/ 1 w 308"/>
                  <a:gd name="T7" fmla="*/ 20 h 309"/>
                  <a:gd name="T8" fmla="*/ 19 w 308"/>
                  <a:gd name="T9" fmla="*/ 0 h 309"/>
                  <a:gd name="T10" fmla="*/ 289 w 308"/>
                  <a:gd name="T11" fmla="*/ 0 h 309"/>
                  <a:gd name="T12" fmla="*/ 308 w 308"/>
                  <a:gd name="T13" fmla="*/ 20 h 309"/>
                  <a:gd name="T14" fmla="*/ 308 w 308"/>
                  <a:gd name="T15" fmla="*/ 287 h 309"/>
                  <a:gd name="T16" fmla="*/ 288 w 308"/>
                  <a:gd name="T17" fmla="*/ 308 h 309"/>
                  <a:gd name="T18" fmla="*/ 152 w 308"/>
                  <a:gd name="T19" fmla="*/ 308 h 309"/>
                  <a:gd name="T20" fmla="*/ 104 w 308"/>
                  <a:gd name="T21" fmla="*/ 204 h 309"/>
                  <a:gd name="T22" fmla="*/ 205 w 308"/>
                  <a:gd name="T23" fmla="*/ 204 h 309"/>
                  <a:gd name="T24" fmla="*/ 205 w 308"/>
                  <a:gd name="T25" fmla="*/ 115 h 309"/>
                  <a:gd name="T26" fmla="*/ 195 w 308"/>
                  <a:gd name="T27" fmla="*/ 104 h 309"/>
                  <a:gd name="T28" fmla="*/ 104 w 308"/>
                  <a:gd name="T29" fmla="*/ 104 h 309"/>
                  <a:gd name="T30" fmla="*/ 104 w 308"/>
                  <a:gd name="T31"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9">
                    <a:moveTo>
                      <a:pt x="152" y="308"/>
                    </a:moveTo>
                    <a:cubicBezTo>
                      <a:pt x="109" y="308"/>
                      <a:pt x="66" y="307"/>
                      <a:pt x="23" y="308"/>
                    </a:cubicBezTo>
                    <a:cubicBezTo>
                      <a:pt x="7" y="308"/>
                      <a:pt x="0" y="305"/>
                      <a:pt x="1" y="287"/>
                    </a:cubicBezTo>
                    <a:cubicBezTo>
                      <a:pt x="1" y="198"/>
                      <a:pt x="1" y="109"/>
                      <a:pt x="1" y="20"/>
                    </a:cubicBezTo>
                    <a:cubicBezTo>
                      <a:pt x="1" y="6"/>
                      <a:pt x="4" y="0"/>
                      <a:pt x="19" y="0"/>
                    </a:cubicBezTo>
                    <a:cubicBezTo>
                      <a:pt x="109" y="1"/>
                      <a:pt x="199" y="1"/>
                      <a:pt x="289" y="0"/>
                    </a:cubicBezTo>
                    <a:cubicBezTo>
                      <a:pt x="304" y="0"/>
                      <a:pt x="308" y="5"/>
                      <a:pt x="308" y="20"/>
                    </a:cubicBezTo>
                    <a:cubicBezTo>
                      <a:pt x="308" y="109"/>
                      <a:pt x="308" y="198"/>
                      <a:pt x="308" y="287"/>
                    </a:cubicBezTo>
                    <a:cubicBezTo>
                      <a:pt x="308" y="303"/>
                      <a:pt x="304" y="309"/>
                      <a:pt x="288" y="308"/>
                    </a:cubicBezTo>
                    <a:cubicBezTo>
                      <a:pt x="243" y="307"/>
                      <a:pt x="198" y="308"/>
                      <a:pt x="152" y="308"/>
                    </a:cubicBezTo>
                    <a:close/>
                    <a:moveTo>
                      <a:pt x="104" y="204"/>
                    </a:moveTo>
                    <a:cubicBezTo>
                      <a:pt x="138" y="204"/>
                      <a:pt x="170" y="204"/>
                      <a:pt x="205" y="204"/>
                    </a:cubicBezTo>
                    <a:cubicBezTo>
                      <a:pt x="205" y="173"/>
                      <a:pt x="205" y="144"/>
                      <a:pt x="205" y="115"/>
                    </a:cubicBezTo>
                    <a:cubicBezTo>
                      <a:pt x="204" y="111"/>
                      <a:pt x="198" y="104"/>
                      <a:pt x="195" y="104"/>
                    </a:cubicBezTo>
                    <a:cubicBezTo>
                      <a:pt x="165" y="103"/>
                      <a:pt x="135" y="104"/>
                      <a:pt x="104" y="104"/>
                    </a:cubicBezTo>
                    <a:cubicBezTo>
                      <a:pt x="104" y="138"/>
                      <a:pt x="104" y="171"/>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1" name="Freeform 168"/>
              <p:cNvSpPr>
                <a:spLocks noEditPoints="1"/>
              </p:cNvSpPr>
              <p:nvPr/>
            </p:nvSpPr>
            <p:spPr bwMode="auto">
              <a:xfrm>
                <a:off x="1996" y="574"/>
                <a:ext cx="262" cy="261"/>
              </a:xfrm>
              <a:custGeom>
                <a:avLst/>
                <a:gdLst>
                  <a:gd name="T0" fmla="*/ 308 w 309"/>
                  <a:gd name="T1" fmla="*/ 154 h 308"/>
                  <a:gd name="T2" fmla="*/ 309 w 309"/>
                  <a:gd name="T3" fmla="*/ 288 h 308"/>
                  <a:gd name="T4" fmla="*/ 290 w 309"/>
                  <a:gd name="T5" fmla="*/ 308 h 308"/>
                  <a:gd name="T6" fmla="*/ 20 w 309"/>
                  <a:gd name="T7" fmla="*/ 308 h 308"/>
                  <a:gd name="T8" fmla="*/ 0 w 309"/>
                  <a:gd name="T9" fmla="*/ 289 h 308"/>
                  <a:gd name="T10" fmla="*/ 0 w 309"/>
                  <a:gd name="T11" fmla="*/ 19 h 308"/>
                  <a:gd name="T12" fmla="*/ 18 w 309"/>
                  <a:gd name="T13" fmla="*/ 0 h 308"/>
                  <a:gd name="T14" fmla="*/ 290 w 309"/>
                  <a:gd name="T15" fmla="*/ 0 h 308"/>
                  <a:gd name="T16" fmla="*/ 309 w 309"/>
                  <a:gd name="T17" fmla="*/ 20 h 308"/>
                  <a:gd name="T18" fmla="*/ 308 w 309"/>
                  <a:gd name="T19" fmla="*/ 154 h 308"/>
                  <a:gd name="T20" fmla="*/ 104 w 309"/>
                  <a:gd name="T21" fmla="*/ 103 h 308"/>
                  <a:gd name="T22" fmla="*/ 104 w 309"/>
                  <a:gd name="T23" fmla="*/ 193 h 308"/>
                  <a:gd name="T24" fmla="*/ 113 w 309"/>
                  <a:gd name="T25" fmla="*/ 204 h 308"/>
                  <a:gd name="T26" fmla="*/ 204 w 309"/>
                  <a:gd name="T27" fmla="*/ 204 h 308"/>
                  <a:gd name="T28" fmla="*/ 204 w 309"/>
                  <a:gd name="T29" fmla="*/ 103 h 308"/>
                  <a:gd name="T30" fmla="*/ 104 w 309"/>
                  <a:gd name="T31" fmla="*/ 10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4"/>
                    </a:moveTo>
                    <a:cubicBezTo>
                      <a:pt x="308" y="199"/>
                      <a:pt x="308" y="243"/>
                      <a:pt x="309" y="288"/>
                    </a:cubicBezTo>
                    <a:cubicBezTo>
                      <a:pt x="309" y="302"/>
                      <a:pt x="305" y="308"/>
                      <a:pt x="290" y="308"/>
                    </a:cubicBezTo>
                    <a:cubicBezTo>
                      <a:pt x="200" y="307"/>
                      <a:pt x="110" y="307"/>
                      <a:pt x="20" y="308"/>
                    </a:cubicBezTo>
                    <a:cubicBezTo>
                      <a:pt x="6" y="308"/>
                      <a:pt x="0" y="304"/>
                      <a:pt x="0" y="289"/>
                    </a:cubicBezTo>
                    <a:cubicBezTo>
                      <a:pt x="1" y="199"/>
                      <a:pt x="1" y="109"/>
                      <a:pt x="0" y="19"/>
                    </a:cubicBezTo>
                    <a:cubicBezTo>
                      <a:pt x="0" y="5"/>
                      <a:pt x="4" y="0"/>
                      <a:pt x="18" y="0"/>
                    </a:cubicBezTo>
                    <a:cubicBezTo>
                      <a:pt x="109" y="1"/>
                      <a:pt x="199" y="1"/>
                      <a:pt x="290" y="0"/>
                    </a:cubicBezTo>
                    <a:cubicBezTo>
                      <a:pt x="306" y="0"/>
                      <a:pt x="309" y="6"/>
                      <a:pt x="309" y="20"/>
                    </a:cubicBezTo>
                    <a:cubicBezTo>
                      <a:pt x="308" y="65"/>
                      <a:pt x="308" y="109"/>
                      <a:pt x="308" y="154"/>
                    </a:cubicBezTo>
                    <a:close/>
                    <a:moveTo>
                      <a:pt x="104" y="103"/>
                    </a:moveTo>
                    <a:cubicBezTo>
                      <a:pt x="104" y="135"/>
                      <a:pt x="104" y="164"/>
                      <a:pt x="104" y="193"/>
                    </a:cubicBezTo>
                    <a:cubicBezTo>
                      <a:pt x="105" y="197"/>
                      <a:pt x="110" y="204"/>
                      <a:pt x="113" y="204"/>
                    </a:cubicBezTo>
                    <a:cubicBezTo>
                      <a:pt x="143" y="205"/>
                      <a:pt x="174" y="204"/>
                      <a:pt x="204" y="204"/>
                    </a:cubicBezTo>
                    <a:cubicBezTo>
                      <a:pt x="204" y="169"/>
                      <a:pt x="204" y="136"/>
                      <a:pt x="204" y="103"/>
                    </a:cubicBezTo>
                    <a:cubicBezTo>
                      <a:pt x="170" y="103"/>
                      <a:pt x="139" y="103"/>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2" name="Freeform 169"/>
              <p:cNvSpPr>
                <a:spLocks noEditPoints="1"/>
              </p:cNvSpPr>
              <p:nvPr/>
            </p:nvSpPr>
            <p:spPr bwMode="auto">
              <a:xfrm>
                <a:off x="2345" y="576"/>
                <a:ext cx="258" cy="259"/>
              </a:xfrm>
              <a:custGeom>
                <a:avLst/>
                <a:gdLst>
                  <a:gd name="T0" fmla="*/ 0 w 306"/>
                  <a:gd name="T1" fmla="*/ 0 h 306"/>
                  <a:gd name="T2" fmla="*/ 304 w 306"/>
                  <a:gd name="T3" fmla="*/ 0 h 306"/>
                  <a:gd name="T4" fmla="*/ 306 w 306"/>
                  <a:gd name="T5" fmla="*/ 16 h 306"/>
                  <a:gd name="T6" fmla="*/ 306 w 306"/>
                  <a:gd name="T7" fmla="*/ 288 h 306"/>
                  <a:gd name="T8" fmla="*/ 289 w 306"/>
                  <a:gd name="T9" fmla="*/ 306 h 306"/>
                  <a:gd name="T10" fmla="*/ 13 w 306"/>
                  <a:gd name="T11" fmla="*/ 305 h 306"/>
                  <a:gd name="T12" fmla="*/ 0 w 306"/>
                  <a:gd name="T13" fmla="*/ 303 h 306"/>
                  <a:gd name="T14" fmla="*/ 0 w 306"/>
                  <a:gd name="T15" fmla="*/ 0 h 306"/>
                  <a:gd name="T16" fmla="*/ 102 w 306"/>
                  <a:gd name="T17" fmla="*/ 203 h 306"/>
                  <a:gd name="T18" fmla="*/ 193 w 306"/>
                  <a:gd name="T19" fmla="*/ 202 h 306"/>
                  <a:gd name="T20" fmla="*/ 203 w 306"/>
                  <a:gd name="T21" fmla="*/ 191 h 306"/>
                  <a:gd name="T22" fmla="*/ 203 w 306"/>
                  <a:gd name="T23" fmla="*/ 111 h 306"/>
                  <a:gd name="T24" fmla="*/ 194 w 306"/>
                  <a:gd name="T25" fmla="*/ 101 h 306"/>
                  <a:gd name="T26" fmla="*/ 102 w 306"/>
                  <a:gd name="T27" fmla="*/ 100 h 306"/>
                  <a:gd name="T28" fmla="*/ 102 w 306"/>
                  <a:gd name="T29" fmla="*/ 20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06">
                    <a:moveTo>
                      <a:pt x="0" y="0"/>
                    </a:moveTo>
                    <a:cubicBezTo>
                      <a:pt x="102" y="0"/>
                      <a:pt x="203" y="0"/>
                      <a:pt x="304" y="0"/>
                    </a:cubicBezTo>
                    <a:cubicBezTo>
                      <a:pt x="305" y="6"/>
                      <a:pt x="306" y="11"/>
                      <a:pt x="306" y="16"/>
                    </a:cubicBezTo>
                    <a:cubicBezTo>
                      <a:pt x="306" y="107"/>
                      <a:pt x="306" y="198"/>
                      <a:pt x="306" y="288"/>
                    </a:cubicBezTo>
                    <a:cubicBezTo>
                      <a:pt x="306" y="301"/>
                      <a:pt x="302" y="306"/>
                      <a:pt x="289" y="306"/>
                    </a:cubicBezTo>
                    <a:cubicBezTo>
                      <a:pt x="197" y="305"/>
                      <a:pt x="105" y="306"/>
                      <a:pt x="13" y="305"/>
                    </a:cubicBezTo>
                    <a:cubicBezTo>
                      <a:pt x="9" y="305"/>
                      <a:pt x="5" y="304"/>
                      <a:pt x="0" y="303"/>
                    </a:cubicBezTo>
                    <a:cubicBezTo>
                      <a:pt x="0" y="203"/>
                      <a:pt x="0" y="102"/>
                      <a:pt x="0" y="0"/>
                    </a:cubicBezTo>
                    <a:close/>
                    <a:moveTo>
                      <a:pt x="102" y="203"/>
                    </a:moveTo>
                    <a:cubicBezTo>
                      <a:pt x="133" y="203"/>
                      <a:pt x="163" y="203"/>
                      <a:pt x="193" y="202"/>
                    </a:cubicBezTo>
                    <a:cubicBezTo>
                      <a:pt x="196" y="202"/>
                      <a:pt x="202" y="195"/>
                      <a:pt x="203" y="191"/>
                    </a:cubicBezTo>
                    <a:cubicBezTo>
                      <a:pt x="203" y="164"/>
                      <a:pt x="203" y="138"/>
                      <a:pt x="203" y="111"/>
                    </a:cubicBezTo>
                    <a:cubicBezTo>
                      <a:pt x="203" y="108"/>
                      <a:pt x="197" y="101"/>
                      <a:pt x="194" y="101"/>
                    </a:cubicBezTo>
                    <a:cubicBezTo>
                      <a:pt x="163" y="100"/>
                      <a:pt x="133" y="100"/>
                      <a:pt x="102" y="100"/>
                    </a:cubicBezTo>
                    <a:cubicBezTo>
                      <a:pt x="102" y="136"/>
                      <a:pt x="102" y="167"/>
                      <a:pt x="102"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3" name="Freeform 170"/>
              <p:cNvSpPr>
                <a:spLocks noEditPoints="1"/>
              </p:cNvSpPr>
              <p:nvPr/>
            </p:nvSpPr>
            <p:spPr bwMode="auto">
              <a:xfrm>
                <a:off x="3122" y="1094"/>
                <a:ext cx="261" cy="261"/>
              </a:xfrm>
              <a:custGeom>
                <a:avLst/>
                <a:gdLst>
                  <a:gd name="T0" fmla="*/ 1 w 309"/>
                  <a:gd name="T1" fmla="*/ 154 h 308"/>
                  <a:gd name="T2" fmla="*/ 0 w 309"/>
                  <a:gd name="T3" fmla="*/ 18 h 308"/>
                  <a:gd name="T4" fmla="*/ 19 w 309"/>
                  <a:gd name="T5" fmla="*/ 0 h 308"/>
                  <a:gd name="T6" fmla="*/ 289 w 309"/>
                  <a:gd name="T7" fmla="*/ 0 h 308"/>
                  <a:gd name="T8" fmla="*/ 308 w 309"/>
                  <a:gd name="T9" fmla="*/ 19 h 308"/>
                  <a:gd name="T10" fmla="*/ 308 w 309"/>
                  <a:gd name="T11" fmla="*/ 289 h 308"/>
                  <a:gd name="T12" fmla="*/ 289 w 309"/>
                  <a:gd name="T13" fmla="*/ 308 h 308"/>
                  <a:gd name="T14" fmla="*/ 19 w 309"/>
                  <a:gd name="T15" fmla="*/ 308 h 308"/>
                  <a:gd name="T16" fmla="*/ 0 w 309"/>
                  <a:gd name="T17" fmla="*/ 288 h 308"/>
                  <a:gd name="T18" fmla="*/ 1 w 309"/>
                  <a:gd name="T19" fmla="*/ 154 h 308"/>
                  <a:gd name="T20" fmla="*/ 104 w 309"/>
                  <a:gd name="T21" fmla="*/ 104 h 308"/>
                  <a:gd name="T22" fmla="*/ 104 w 309"/>
                  <a:gd name="T23" fmla="*/ 203 h 308"/>
                  <a:gd name="T24" fmla="*/ 203 w 309"/>
                  <a:gd name="T25" fmla="*/ 203 h 308"/>
                  <a:gd name="T26" fmla="*/ 203 w 309"/>
                  <a:gd name="T27" fmla="*/ 104 h 308"/>
                  <a:gd name="T28" fmla="*/ 104 w 309"/>
                  <a:gd name="T29"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9" h="308">
                    <a:moveTo>
                      <a:pt x="1" y="154"/>
                    </a:moveTo>
                    <a:cubicBezTo>
                      <a:pt x="1" y="109"/>
                      <a:pt x="1" y="63"/>
                      <a:pt x="0" y="18"/>
                    </a:cubicBezTo>
                    <a:cubicBezTo>
                      <a:pt x="0" y="4"/>
                      <a:pt x="5" y="0"/>
                      <a:pt x="19" y="0"/>
                    </a:cubicBezTo>
                    <a:cubicBezTo>
                      <a:pt x="109" y="0"/>
                      <a:pt x="199" y="0"/>
                      <a:pt x="289" y="0"/>
                    </a:cubicBezTo>
                    <a:cubicBezTo>
                      <a:pt x="303" y="0"/>
                      <a:pt x="309" y="3"/>
                      <a:pt x="308" y="19"/>
                    </a:cubicBezTo>
                    <a:cubicBezTo>
                      <a:pt x="308" y="109"/>
                      <a:pt x="308" y="199"/>
                      <a:pt x="308" y="289"/>
                    </a:cubicBezTo>
                    <a:cubicBezTo>
                      <a:pt x="309" y="304"/>
                      <a:pt x="303" y="308"/>
                      <a:pt x="289" y="308"/>
                    </a:cubicBezTo>
                    <a:cubicBezTo>
                      <a:pt x="199" y="307"/>
                      <a:pt x="109" y="307"/>
                      <a:pt x="19" y="308"/>
                    </a:cubicBezTo>
                    <a:cubicBezTo>
                      <a:pt x="3" y="308"/>
                      <a:pt x="0" y="302"/>
                      <a:pt x="0" y="288"/>
                    </a:cubicBezTo>
                    <a:cubicBezTo>
                      <a:pt x="1" y="243"/>
                      <a:pt x="1" y="199"/>
                      <a:pt x="1" y="154"/>
                    </a:cubicBezTo>
                    <a:close/>
                    <a:moveTo>
                      <a:pt x="104" y="104"/>
                    </a:moveTo>
                    <a:cubicBezTo>
                      <a:pt x="104" y="137"/>
                      <a:pt x="104" y="170"/>
                      <a:pt x="104" y="203"/>
                    </a:cubicBezTo>
                    <a:cubicBezTo>
                      <a:pt x="138" y="203"/>
                      <a:pt x="171" y="203"/>
                      <a:pt x="203" y="203"/>
                    </a:cubicBezTo>
                    <a:cubicBezTo>
                      <a:pt x="203" y="169"/>
                      <a:pt x="203" y="136"/>
                      <a:pt x="203" y="104"/>
                    </a:cubicBezTo>
                    <a:cubicBezTo>
                      <a:pt x="170" y="104"/>
                      <a:pt x="138" y="104"/>
                      <a:pt x="10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4" name="Freeform 171"/>
              <p:cNvSpPr>
                <a:spLocks noEditPoints="1"/>
              </p:cNvSpPr>
              <p:nvPr/>
            </p:nvSpPr>
            <p:spPr bwMode="auto">
              <a:xfrm>
                <a:off x="3122" y="747"/>
                <a:ext cx="260" cy="261"/>
              </a:xfrm>
              <a:custGeom>
                <a:avLst/>
                <a:gdLst>
                  <a:gd name="T0" fmla="*/ 156 w 308"/>
                  <a:gd name="T1" fmla="*/ 1 h 308"/>
                  <a:gd name="T2" fmla="*/ 290 w 308"/>
                  <a:gd name="T3" fmla="*/ 0 h 308"/>
                  <a:gd name="T4" fmla="*/ 308 w 308"/>
                  <a:gd name="T5" fmla="*/ 19 h 308"/>
                  <a:gd name="T6" fmla="*/ 308 w 308"/>
                  <a:gd name="T7" fmla="*/ 289 h 308"/>
                  <a:gd name="T8" fmla="*/ 291 w 308"/>
                  <a:gd name="T9" fmla="*/ 308 h 308"/>
                  <a:gd name="T10" fmla="*/ 17 w 308"/>
                  <a:gd name="T11" fmla="*/ 308 h 308"/>
                  <a:gd name="T12" fmla="*/ 0 w 308"/>
                  <a:gd name="T13" fmla="*/ 291 h 308"/>
                  <a:gd name="T14" fmla="*/ 0 w 308"/>
                  <a:gd name="T15" fmla="*/ 18 h 308"/>
                  <a:gd name="T16" fmla="*/ 18 w 308"/>
                  <a:gd name="T17" fmla="*/ 1 h 308"/>
                  <a:gd name="T18" fmla="*/ 156 w 308"/>
                  <a:gd name="T19" fmla="*/ 1 h 308"/>
                  <a:gd name="T20" fmla="*/ 205 w 308"/>
                  <a:gd name="T21" fmla="*/ 205 h 308"/>
                  <a:gd name="T22" fmla="*/ 204 w 308"/>
                  <a:gd name="T23" fmla="*/ 115 h 308"/>
                  <a:gd name="T24" fmla="*/ 194 w 308"/>
                  <a:gd name="T25" fmla="*/ 104 h 308"/>
                  <a:gd name="T26" fmla="*/ 105 w 308"/>
                  <a:gd name="T27" fmla="*/ 104 h 308"/>
                  <a:gd name="T28" fmla="*/ 105 w 308"/>
                  <a:gd name="T29" fmla="*/ 205 h 308"/>
                  <a:gd name="T30" fmla="*/ 205 w 308"/>
                  <a:gd name="T31" fmla="*/ 20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8">
                    <a:moveTo>
                      <a:pt x="156" y="1"/>
                    </a:moveTo>
                    <a:cubicBezTo>
                      <a:pt x="201" y="1"/>
                      <a:pt x="245" y="1"/>
                      <a:pt x="290" y="0"/>
                    </a:cubicBezTo>
                    <a:cubicBezTo>
                      <a:pt x="304" y="0"/>
                      <a:pt x="308" y="5"/>
                      <a:pt x="308" y="19"/>
                    </a:cubicBezTo>
                    <a:cubicBezTo>
                      <a:pt x="308" y="109"/>
                      <a:pt x="308" y="199"/>
                      <a:pt x="308" y="289"/>
                    </a:cubicBezTo>
                    <a:cubicBezTo>
                      <a:pt x="308" y="302"/>
                      <a:pt x="305" y="308"/>
                      <a:pt x="291" y="308"/>
                    </a:cubicBezTo>
                    <a:cubicBezTo>
                      <a:pt x="199" y="307"/>
                      <a:pt x="108" y="307"/>
                      <a:pt x="17" y="308"/>
                    </a:cubicBezTo>
                    <a:cubicBezTo>
                      <a:pt x="5" y="308"/>
                      <a:pt x="0" y="304"/>
                      <a:pt x="0" y="291"/>
                    </a:cubicBezTo>
                    <a:cubicBezTo>
                      <a:pt x="1" y="200"/>
                      <a:pt x="1" y="109"/>
                      <a:pt x="0" y="18"/>
                    </a:cubicBezTo>
                    <a:cubicBezTo>
                      <a:pt x="0" y="4"/>
                      <a:pt x="5" y="0"/>
                      <a:pt x="18" y="1"/>
                    </a:cubicBezTo>
                    <a:cubicBezTo>
                      <a:pt x="64" y="1"/>
                      <a:pt x="110" y="1"/>
                      <a:pt x="156" y="1"/>
                    </a:cubicBezTo>
                    <a:close/>
                    <a:moveTo>
                      <a:pt x="205" y="205"/>
                    </a:moveTo>
                    <a:cubicBezTo>
                      <a:pt x="205" y="173"/>
                      <a:pt x="205" y="144"/>
                      <a:pt x="204" y="115"/>
                    </a:cubicBezTo>
                    <a:cubicBezTo>
                      <a:pt x="204" y="111"/>
                      <a:pt x="198" y="104"/>
                      <a:pt x="194" y="104"/>
                    </a:cubicBezTo>
                    <a:cubicBezTo>
                      <a:pt x="165" y="103"/>
                      <a:pt x="135" y="104"/>
                      <a:pt x="105" y="104"/>
                    </a:cubicBezTo>
                    <a:cubicBezTo>
                      <a:pt x="105" y="139"/>
                      <a:pt x="105" y="172"/>
                      <a:pt x="105" y="205"/>
                    </a:cubicBezTo>
                    <a:cubicBezTo>
                      <a:pt x="138" y="205"/>
                      <a:pt x="170" y="205"/>
                      <a:pt x="205"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45" name="组合 44"/>
            <p:cNvGrpSpPr/>
            <p:nvPr userDrawn="1"/>
          </p:nvGrpSpPr>
          <p:grpSpPr>
            <a:xfrm rot="20985436" flipH="1">
              <a:off x="5636321" y="1449552"/>
              <a:ext cx="880776" cy="748079"/>
              <a:chOff x="3501778" y="1348073"/>
              <a:chExt cx="974202" cy="827430"/>
            </a:xfrm>
            <a:solidFill>
              <a:schemeClr val="accent3"/>
            </a:solidFill>
          </p:grpSpPr>
          <p:sp>
            <p:nvSpPr>
              <p:cNvPr id="46"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7"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8"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9"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0"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1"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2"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3"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4"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5"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6"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7"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8"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9"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0"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61" name="组合 60"/>
            <p:cNvGrpSpPr>
              <a:grpSpLocks noChangeAspect="1"/>
            </p:cNvGrpSpPr>
            <p:nvPr userDrawn="1"/>
          </p:nvGrpSpPr>
          <p:grpSpPr>
            <a:xfrm rot="1777598" flipH="1">
              <a:off x="5061403" y="1004568"/>
              <a:ext cx="580600" cy="795783"/>
              <a:chOff x="2869665" y="2321667"/>
              <a:chExt cx="3448984" cy="4727255"/>
            </a:xfrm>
            <a:solidFill>
              <a:schemeClr val="accent3"/>
            </a:solidFill>
          </p:grpSpPr>
          <p:sp>
            <p:nvSpPr>
              <p:cNvPr id="62"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3"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4"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5"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6"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7"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8"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9"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0"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1"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2"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73" name="Group 26"/>
            <p:cNvGrpSpPr>
              <a:grpSpLocks noChangeAspect="1"/>
            </p:cNvGrpSpPr>
            <p:nvPr userDrawn="1"/>
          </p:nvGrpSpPr>
          <p:grpSpPr bwMode="auto">
            <a:xfrm rot="3495810" flipH="1">
              <a:off x="6650575" y="1361080"/>
              <a:ext cx="527303" cy="1648364"/>
              <a:chOff x="-731" y="-627"/>
              <a:chExt cx="365" cy="1141"/>
            </a:xfrm>
            <a:solidFill>
              <a:schemeClr val="accent2"/>
            </a:solidFill>
          </p:grpSpPr>
          <p:sp>
            <p:nvSpPr>
              <p:cNvPr id="74"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5"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76" name="Freeform 111"/>
            <p:cNvSpPr>
              <a:spLocks noChangeAspect="1" noEditPoints="1"/>
            </p:cNvSpPr>
            <p:nvPr userDrawn="1"/>
          </p:nvSpPr>
          <p:spPr bwMode="auto">
            <a:xfrm rot="3896820" flipH="1">
              <a:off x="6691611" y="2353174"/>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98" name="组合 97"/>
            <p:cNvGrpSpPr/>
            <p:nvPr userDrawn="1"/>
          </p:nvGrpSpPr>
          <p:grpSpPr>
            <a:xfrm>
              <a:off x="2328918" y="1577773"/>
              <a:ext cx="4245990" cy="4234827"/>
              <a:chOff x="2328918" y="1577773"/>
              <a:chExt cx="4245990" cy="4234827"/>
            </a:xfrm>
          </p:grpSpPr>
          <p:sp>
            <p:nvSpPr>
              <p:cNvPr id="78" name="椭圆 77"/>
              <p:cNvSpPr/>
              <p:nvPr userDrawn="1"/>
            </p:nvSpPr>
            <p:spPr>
              <a:xfrm>
                <a:off x="2328918" y="1758126"/>
                <a:ext cx="3971605"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9" name="椭圆 78"/>
              <p:cNvSpPr/>
              <p:nvPr userDrawn="1"/>
            </p:nvSpPr>
            <p:spPr>
              <a:xfrm>
                <a:off x="2603303" y="1840995"/>
                <a:ext cx="3971605"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0" name="椭圆 79"/>
              <p:cNvSpPr/>
              <p:nvPr userDrawn="1"/>
            </p:nvSpPr>
            <p:spPr>
              <a:xfrm>
                <a:off x="2472780" y="1577773"/>
                <a:ext cx="3971605" cy="3971605"/>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85" name="任意多边形 84"/>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userDrawn="1"/>
        </p:nvSpPr>
        <p:spPr>
          <a:xfrm flipH="1">
            <a:off x="0" y="0"/>
            <a:ext cx="1032049" cy="6894518"/>
          </a:xfrm>
          <a:custGeom>
            <a:avLst/>
            <a:gdLst>
              <a:gd name="connsiteX0" fmla="*/ 1032049 w 1032049"/>
              <a:gd name="connsiteY0" fmla="*/ 0 h 3392932"/>
              <a:gd name="connsiteX1" fmla="*/ 1032049 w 1032049"/>
              <a:gd name="connsiteY1" fmla="*/ 3392932 h 3392932"/>
              <a:gd name="connsiteX2" fmla="*/ 0 w 1032049"/>
              <a:gd name="connsiteY2" fmla="*/ 3392932 h 3392932"/>
              <a:gd name="connsiteX3" fmla="*/ 150144 w 1032049"/>
              <a:gd name="connsiteY3" fmla="*/ 3158730 h 3392932"/>
              <a:gd name="connsiteX4" fmla="*/ 1032049 w 1032049"/>
              <a:gd name="connsiteY4" fmla="*/ 0 h 339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49" h="3392932">
                <a:moveTo>
                  <a:pt x="1032049" y="0"/>
                </a:moveTo>
                <a:lnTo>
                  <a:pt x="1032049" y="3392932"/>
                </a:lnTo>
                <a:lnTo>
                  <a:pt x="0" y="3392932"/>
                </a:lnTo>
                <a:lnTo>
                  <a:pt x="150144" y="3158730"/>
                </a:lnTo>
                <a:cubicBezTo>
                  <a:pt x="709778" y="2237695"/>
                  <a:pt x="1032049" y="1156483"/>
                  <a:pt x="103204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占位符 88"/>
          <p:cNvSpPr>
            <a:spLocks noGrp="1"/>
          </p:cNvSpPr>
          <p:nvPr userDrawn="1">
            <p:ph type="body" sz="quarter" idx="10" hasCustomPrompt="1"/>
          </p:nvPr>
        </p:nvSpPr>
        <p:spPr>
          <a:xfrm>
            <a:off x="3176091" y="2649451"/>
            <a:ext cx="2544286" cy="1200329"/>
          </a:xfrm>
          <a:prstGeom prst="rect">
            <a:avLst/>
          </a:prstGeom>
          <a:noFill/>
        </p:spPr>
        <p:txBody>
          <a:bodyPr wrap="none" rtlCol="0">
            <a:spAutoFit/>
          </a:bodyPr>
          <a:lstStyle>
            <a:lvl1pPr marL="0" indent="0">
              <a:buNone/>
              <a:defRPr lang="zh-CN" altLang="en-US" sz="8000" b="1" dirty="0">
                <a:solidFill>
                  <a:schemeClr val="accent4"/>
                </a:solidFill>
                <a:ea typeface="微软雅黑" panose="020B0503020204020204" pitchFamily="34" charset="-122"/>
              </a:defRPr>
            </a:lvl1pPr>
          </a:lstStyle>
          <a:p>
            <a:pPr marL="0" lvl="0" algn="ctr" defTabSz="914377"/>
            <a:r>
              <a:rPr lang="en-US" altLang="zh-CN" dirty="0"/>
              <a:t>2016</a:t>
            </a:r>
            <a:endParaRPr lang="zh-CN" altLang="en-US" dirty="0"/>
          </a:p>
        </p:txBody>
      </p:sp>
      <p:sp>
        <p:nvSpPr>
          <p:cNvPr id="90" name="文本占位符 88"/>
          <p:cNvSpPr>
            <a:spLocks noGrp="1"/>
          </p:cNvSpPr>
          <p:nvPr userDrawn="1">
            <p:ph type="body" sz="quarter" idx="11" hasCustomPrompt="1"/>
          </p:nvPr>
        </p:nvSpPr>
        <p:spPr>
          <a:xfrm>
            <a:off x="2970907" y="3731836"/>
            <a:ext cx="2954655" cy="840230"/>
          </a:xfrm>
          <a:prstGeom prst="rect">
            <a:avLst/>
          </a:prstGeom>
          <a:noFill/>
        </p:spPr>
        <p:txBody>
          <a:bodyPr wrap="none" rtlCol="0">
            <a:spAutoFit/>
          </a:bodyPr>
          <a:lstStyle>
            <a:lvl1pPr marL="0" indent="0">
              <a:buNone/>
              <a:defRPr lang="zh-CN" altLang="en-US" sz="5400" b="1" dirty="0">
                <a:solidFill>
                  <a:schemeClr val="accent4"/>
                </a:solidFill>
                <a:latin typeface="微软雅黑" panose="020B0503020204020204" pitchFamily="34" charset="-122"/>
                <a:ea typeface="微软雅黑" panose="020B0503020204020204" pitchFamily="34" charset="-122"/>
              </a:defRPr>
            </a:lvl1pPr>
          </a:lstStyle>
          <a:p>
            <a:pPr marL="0" lvl="0" algn="ctr" defTabSz="914377"/>
            <a:r>
              <a:rPr lang="zh-CN" altLang="en-US" dirty="0"/>
              <a:t>工作汇报</a:t>
            </a:r>
          </a:p>
        </p:txBody>
      </p:sp>
      <p:sp>
        <p:nvSpPr>
          <p:cNvPr id="77" name="文本占位符 76"/>
          <p:cNvSpPr>
            <a:spLocks noGrp="1"/>
          </p:cNvSpPr>
          <p:nvPr>
            <p:ph type="body" sz="quarter" idx="16" hasCustomPrompt="1"/>
          </p:nvPr>
        </p:nvSpPr>
        <p:spPr>
          <a:xfrm>
            <a:off x="6103938" y="5061810"/>
            <a:ext cx="4813300" cy="923925"/>
          </a:xfrm>
          <a:prstGeom prst="rect">
            <a:avLst/>
          </a:prstGeom>
        </p:spPr>
        <p:txBody>
          <a:bodyPr/>
          <a:lstStyle>
            <a:lvl1pPr marL="0" indent="0" algn="r">
              <a:buNone/>
              <a:defRPr sz="6000" b="1">
                <a:solidFill>
                  <a:schemeClr val="accent4"/>
                </a:solidFill>
              </a:defRPr>
            </a:lvl1pPr>
          </a:lstStyle>
          <a:p>
            <a:pPr lvl="0"/>
            <a:r>
              <a:rPr lang="zh-CN" altLang="en-US" dirty="0"/>
              <a:t>清新蓝绿风格</a:t>
            </a:r>
          </a:p>
        </p:txBody>
      </p:sp>
      <p:sp>
        <p:nvSpPr>
          <p:cNvPr id="92" name="文本占位符 76"/>
          <p:cNvSpPr>
            <a:spLocks noGrp="1"/>
          </p:cNvSpPr>
          <p:nvPr>
            <p:ph type="body" sz="quarter" idx="17" hasCustomPrompt="1"/>
          </p:nvPr>
        </p:nvSpPr>
        <p:spPr>
          <a:xfrm>
            <a:off x="6103938" y="4781351"/>
            <a:ext cx="4813300" cy="273844"/>
          </a:xfrm>
          <a:prstGeom prst="rect">
            <a:avLst/>
          </a:prstGeom>
        </p:spPr>
        <p:txBody>
          <a:bodyPr/>
          <a:lstStyle>
            <a:lvl1pPr marL="0" indent="0" algn="r">
              <a:buNone/>
              <a:defRPr sz="1600" b="1">
                <a:solidFill>
                  <a:schemeClr val="accent2"/>
                </a:solidFill>
              </a:defRPr>
            </a:lvl1pPr>
          </a:lstStyle>
          <a:p>
            <a:pPr lvl="0"/>
            <a:r>
              <a:rPr lang="en-US" altLang="zh-CN" dirty="0"/>
              <a:t>PRESENTED BY OfficePLUS</a:t>
            </a:r>
            <a:endParaRPr lang="zh-CN" altLang="en-US" dirty="0"/>
          </a:p>
        </p:txBody>
      </p:sp>
    </p:spTree>
    <p:extLst>
      <p:ext uri="{BB962C8B-B14F-4D97-AF65-F5344CB8AC3E}">
        <p14:creationId xmlns:p14="http://schemas.microsoft.com/office/powerpoint/2010/main" val="894202076"/>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_四项目录">
    <p:bg>
      <p:bgPr>
        <a:solidFill>
          <a:schemeClr val="accent4"/>
        </a:solidFill>
        <a:effectLst/>
      </p:bgPr>
    </p:bg>
    <p:spTree>
      <p:nvGrpSpPr>
        <p:cNvPr id="1" name=""/>
        <p:cNvGrpSpPr/>
        <p:nvPr/>
      </p:nvGrpSpPr>
      <p:grpSpPr>
        <a:xfrm>
          <a:off x="0" y="0"/>
          <a:ext cx="0" cy="0"/>
          <a:chOff x="0" y="0"/>
          <a:chExt cx="0" cy="0"/>
        </a:xfrm>
      </p:grpSpPr>
      <p:grpSp>
        <p:nvGrpSpPr>
          <p:cNvPr id="5" name="组合 4"/>
          <p:cNvGrpSpPr/>
          <p:nvPr userDrawn="1"/>
        </p:nvGrpSpPr>
        <p:grpSpPr>
          <a:xfrm>
            <a:off x="862816" y="801039"/>
            <a:ext cx="1897748" cy="1892758"/>
            <a:chOff x="2328918" y="1577773"/>
            <a:chExt cx="4245990" cy="4234827"/>
          </a:xfrm>
        </p:grpSpPr>
        <p:sp>
          <p:nvSpPr>
            <p:cNvPr id="2" name="椭圆 1"/>
            <p:cNvSpPr/>
            <p:nvPr userDrawn="1"/>
          </p:nvSpPr>
          <p:spPr>
            <a:xfrm>
              <a:off x="2328918" y="1758126"/>
              <a:ext cx="3971604"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 name="椭圆 2"/>
            <p:cNvSpPr/>
            <p:nvPr userDrawn="1"/>
          </p:nvSpPr>
          <p:spPr>
            <a:xfrm>
              <a:off x="2603304" y="1840995"/>
              <a:ext cx="3971604"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椭圆 3"/>
            <p:cNvSpPr/>
            <p:nvPr userDrawn="1"/>
          </p:nvSpPr>
          <p:spPr>
            <a:xfrm>
              <a:off x="2472780" y="1577773"/>
              <a:ext cx="3971606" cy="3971605"/>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8" name="文本占位符 17"/>
          <p:cNvSpPr>
            <a:spLocks noGrp="1"/>
          </p:cNvSpPr>
          <p:nvPr>
            <p:ph type="body" sz="quarter" idx="10" hasCustomPrompt="1"/>
          </p:nvPr>
        </p:nvSpPr>
        <p:spPr>
          <a:xfrm>
            <a:off x="3307442" y="939383"/>
            <a:ext cx="1877437" cy="1006429"/>
          </a:xfrm>
          <a:prstGeom prst="rect">
            <a:avLst/>
          </a:prstGeom>
          <a:noFill/>
        </p:spPr>
        <p:txBody>
          <a:bodyPr wrap="none" rtlCol="0">
            <a:spAutoFit/>
          </a:bodyPr>
          <a:lstStyle>
            <a:lvl1pPr marL="0" indent="0">
              <a:buNone/>
              <a:defRPr lang="zh-CN" altLang="en-US" sz="6600" b="1"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zh-CN" altLang="en-US" dirty="0"/>
              <a:t>目录</a:t>
            </a:r>
          </a:p>
        </p:txBody>
      </p:sp>
      <p:sp>
        <p:nvSpPr>
          <p:cNvPr id="19" name="文本占位符 17"/>
          <p:cNvSpPr>
            <a:spLocks noGrp="1"/>
          </p:cNvSpPr>
          <p:nvPr>
            <p:ph type="body" sz="quarter" idx="11" hasCustomPrompt="1"/>
          </p:nvPr>
        </p:nvSpPr>
        <p:spPr>
          <a:xfrm>
            <a:off x="3307442" y="1971868"/>
            <a:ext cx="2337884" cy="646331"/>
          </a:xfrm>
          <a:prstGeom prst="rect">
            <a:avLst/>
          </a:prstGeom>
          <a:noFill/>
        </p:spPr>
        <p:txBody>
          <a:bodyPr wrap="none" rtlCol="0">
            <a:spAutoFit/>
          </a:bodyPr>
          <a:lstStyle>
            <a:lvl1pPr marL="0" indent="0">
              <a:buNone/>
              <a:defRPr lang="zh-CN" altLang="en-US" sz="4000" b="1" baseline="0"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en-US" altLang="zh-CN" dirty="0"/>
              <a:t>Add Text</a:t>
            </a:r>
          </a:p>
        </p:txBody>
      </p:sp>
      <p:sp>
        <p:nvSpPr>
          <p:cNvPr id="21" name="文本占位符 20"/>
          <p:cNvSpPr>
            <a:spLocks noGrp="1"/>
          </p:cNvSpPr>
          <p:nvPr>
            <p:ph type="body" sz="quarter" idx="12" hasCustomPrompt="1"/>
          </p:nvPr>
        </p:nvSpPr>
        <p:spPr>
          <a:xfrm>
            <a:off x="862816"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3" name="文本占位符 20"/>
          <p:cNvSpPr>
            <a:spLocks noGrp="1"/>
          </p:cNvSpPr>
          <p:nvPr>
            <p:ph type="body" sz="quarter" idx="14" hasCustomPrompt="1"/>
          </p:nvPr>
        </p:nvSpPr>
        <p:spPr>
          <a:xfrm>
            <a:off x="6096000"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4" name="文本占位符 20"/>
          <p:cNvSpPr>
            <a:spLocks noGrp="1"/>
          </p:cNvSpPr>
          <p:nvPr>
            <p:ph type="body" sz="quarter" idx="15" hasCustomPrompt="1"/>
          </p:nvPr>
        </p:nvSpPr>
        <p:spPr>
          <a:xfrm>
            <a:off x="862816"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6" name="文本占位符 20"/>
          <p:cNvSpPr>
            <a:spLocks noGrp="1"/>
          </p:cNvSpPr>
          <p:nvPr>
            <p:ph type="body" sz="quarter" idx="17" hasCustomPrompt="1"/>
          </p:nvPr>
        </p:nvSpPr>
        <p:spPr>
          <a:xfrm>
            <a:off x="6096000"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30" name="文本占位符 29"/>
          <p:cNvSpPr>
            <a:spLocks noGrp="1"/>
          </p:cNvSpPr>
          <p:nvPr>
            <p:ph type="body" sz="quarter" idx="18" hasCustomPrompt="1"/>
          </p:nvPr>
        </p:nvSpPr>
        <p:spPr>
          <a:xfrm>
            <a:off x="2044550" y="3736109"/>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4" name="文本占位符 29"/>
          <p:cNvSpPr>
            <a:spLocks noGrp="1"/>
          </p:cNvSpPr>
          <p:nvPr>
            <p:ph type="body" sz="quarter" idx="19" hasCustomPrompt="1"/>
          </p:nvPr>
        </p:nvSpPr>
        <p:spPr>
          <a:xfrm>
            <a:off x="2044550" y="3369683"/>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7" name="文本占位符 29"/>
          <p:cNvSpPr>
            <a:spLocks noGrp="1"/>
          </p:cNvSpPr>
          <p:nvPr>
            <p:ph type="body" sz="quarter" idx="22" hasCustomPrompt="1"/>
          </p:nvPr>
        </p:nvSpPr>
        <p:spPr>
          <a:xfrm>
            <a:off x="7277734" y="3736109"/>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8" name="文本占位符 29"/>
          <p:cNvSpPr>
            <a:spLocks noGrp="1"/>
          </p:cNvSpPr>
          <p:nvPr>
            <p:ph type="body" sz="quarter" idx="23" hasCustomPrompt="1"/>
          </p:nvPr>
        </p:nvSpPr>
        <p:spPr>
          <a:xfrm>
            <a:off x="7277734" y="3369683"/>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9" name="文本占位符 29"/>
          <p:cNvSpPr>
            <a:spLocks noGrp="1"/>
          </p:cNvSpPr>
          <p:nvPr>
            <p:ph type="body" sz="quarter" idx="24" hasCustomPrompt="1"/>
          </p:nvPr>
        </p:nvSpPr>
        <p:spPr>
          <a:xfrm>
            <a:off x="2044550" y="5148651"/>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0" name="文本占位符 29"/>
          <p:cNvSpPr>
            <a:spLocks noGrp="1"/>
          </p:cNvSpPr>
          <p:nvPr>
            <p:ph type="body" sz="quarter" idx="25" hasCustomPrompt="1"/>
          </p:nvPr>
        </p:nvSpPr>
        <p:spPr>
          <a:xfrm>
            <a:off x="2044550" y="4782225"/>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43" name="文本占位符 29"/>
          <p:cNvSpPr>
            <a:spLocks noGrp="1"/>
          </p:cNvSpPr>
          <p:nvPr>
            <p:ph type="body" sz="quarter" idx="28" hasCustomPrompt="1"/>
          </p:nvPr>
        </p:nvSpPr>
        <p:spPr>
          <a:xfrm>
            <a:off x="7277734" y="5148651"/>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4" name="文本占位符 29"/>
          <p:cNvSpPr>
            <a:spLocks noGrp="1"/>
          </p:cNvSpPr>
          <p:nvPr>
            <p:ph type="body" sz="quarter" idx="29" hasCustomPrompt="1"/>
          </p:nvPr>
        </p:nvSpPr>
        <p:spPr>
          <a:xfrm>
            <a:off x="7277734" y="4782225"/>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Tree>
    <p:extLst>
      <p:ext uri="{BB962C8B-B14F-4D97-AF65-F5344CB8AC3E}">
        <p14:creationId xmlns:p14="http://schemas.microsoft.com/office/powerpoint/2010/main" val="813962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封面页">
    <p:spTree>
      <p:nvGrpSpPr>
        <p:cNvPr id="1" name=""/>
        <p:cNvGrpSpPr/>
        <p:nvPr/>
      </p:nvGrpSpPr>
      <p:grpSpPr>
        <a:xfrm>
          <a:off x="0" y="0"/>
          <a:ext cx="0" cy="0"/>
          <a:chOff x="0" y="0"/>
          <a:chExt cx="0" cy="0"/>
        </a:xfrm>
      </p:grpSpPr>
      <p:grpSp>
        <p:nvGrpSpPr>
          <p:cNvPr id="99" name="组合 98"/>
          <p:cNvGrpSpPr/>
          <p:nvPr userDrawn="1"/>
        </p:nvGrpSpPr>
        <p:grpSpPr>
          <a:xfrm>
            <a:off x="1180541" y="726122"/>
            <a:ext cx="6557868" cy="5086478"/>
            <a:chOff x="1180541" y="726122"/>
            <a:chExt cx="6557868" cy="5086478"/>
          </a:xfrm>
        </p:grpSpPr>
        <p:grpSp>
          <p:nvGrpSpPr>
            <p:cNvPr id="3" name="组合 2"/>
            <p:cNvGrpSpPr/>
            <p:nvPr/>
          </p:nvGrpSpPr>
          <p:grpSpPr>
            <a:xfrm>
              <a:off x="2181379" y="1621679"/>
              <a:ext cx="880776" cy="748079"/>
              <a:chOff x="3501778" y="1348073"/>
              <a:chExt cx="974202" cy="827430"/>
            </a:xfrm>
            <a:solidFill>
              <a:schemeClr val="accent2"/>
            </a:solidFill>
          </p:grpSpPr>
          <p:sp>
            <p:nvSpPr>
              <p:cNvPr id="20"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1"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2"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3"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4"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5"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6"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7"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8"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9"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0"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1"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2"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3"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4"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4" name="组合 3"/>
            <p:cNvGrpSpPr>
              <a:grpSpLocks noChangeAspect="1"/>
            </p:cNvGrpSpPr>
            <p:nvPr/>
          </p:nvGrpSpPr>
          <p:grpSpPr>
            <a:xfrm rot="17766877">
              <a:off x="1373365" y="1970928"/>
              <a:ext cx="1040545" cy="1426193"/>
              <a:chOff x="2869665" y="2321667"/>
              <a:chExt cx="3448984" cy="4727255"/>
            </a:xfrm>
            <a:solidFill>
              <a:schemeClr val="accent1"/>
            </a:solidFill>
          </p:grpSpPr>
          <p:sp>
            <p:nvSpPr>
              <p:cNvPr id="9"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0"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1"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2"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3"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4"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5"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6"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7"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8"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9"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5" name="Group 26"/>
            <p:cNvGrpSpPr>
              <a:grpSpLocks noChangeAspect="1"/>
            </p:cNvGrpSpPr>
            <p:nvPr/>
          </p:nvGrpSpPr>
          <p:grpSpPr bwMode="auto">
            <a:xfrm rot="20456619">
              <a:off x="3541704" y="726122"/>
              <a:ext cx="296669" cy="927398"/>
              <a:chOff x="-731" y="-627"/>
              <a:chExt cx="365" cy="1141"/>
            </a:xfrm>
            <a:solidFill>
              <a:schemeClr val="accent4"/>
            </a:solidFill>
          </p:grpSpPr>
          <p:sp>
            <p:nvSpPr>
              <p:cNvPr id="7"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6" name="Freeform 111"/>
            <p:cNvSpPr>
              <a:spLocks noChangeAspect="1" noEditPoints="1"/>
            </p:cNvSpPr>
            <p:nvPr/>
          </p:nvSpPr>
          <p:spPr bwMode="auto">
            <a:xfrm rot="19270136">
              <a:off x="2960448" y="973460"/>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35" name="Group 158"/>
            <p:cNvGrpSpPr>
              <a:grpSpLocks noChangeAspect="1"/>
            </p:cNvGrpSpPr>
            <p:nvPr userDrawn="1"/>
          </p:nvGrpSpPr>
          <p:grpSpPr bwMode="auto">
            <a:xfrm>
              <a:off x="4053189" y="731331"/>
              <a:ext cx="845722" cy="846129"/>
              <a:chOff x="1651" y="-118"/>
              <a:chExt cx="2077" cy="2078"/>
            </a:xfrm>
            <a:solidFill>
              <a:schemeClr val="accent4"/>
            </a:solidFill>
          </p:grpSpPr>
          <p:sp>
            <p:nvSpPr>
              <p:cNvPr id="36" name="Freeform 160"/>
              <p:cNvSpPr>
                <a:spLocks noEditPoints="1"/>
              </p:cNvSpPr>
              <p:nvPr/>
            </p:nvSpPr>
            <p:spPr bwMode="auto">
              <a:xfrm>
                <a:off x="1651" y="-118"/>
                <a:ext cx="2077" cy="2078"/>
              </a:xfrm>
              <a:custGeom>
                <a:avLst/>
                <a:gdLst>
                  <a:gd name="T0" fmla="*/ 0 w 2456"/>
                  <a:gd name="T1" fmla="*/ 2454 h 2454"/>
                  <a:gd name="T2" fmla="*/ 0 w 2456"/>
                  <a:gd name="T3" fmla="*/ 2433 h 2454"/>
                  <a:gd name="T4" fmla="*/ 0 w 2456"/>
                  <a:gd name="T5" fmla="*/ 107 h 2454"/>
                  <a:gd name="T6" fmla="*/ 79 w 2456"/>
                  <a:gd name="T7" fmla="*/ 2 h 2454"/>
                  <a:gd name="T8" fmla="*/ 104 w 2456"/>
                  <a:gd name="T9" fmla="*/ 0 h 2454"/>
                  <a:gd name="T10" fmla="*/ 1430 w 2456"/>
                  <a:gd name="T11" fmla="*/ 0 h 2454"/>
                  <a:gd name="T12" fmla="*/ 1535 w 2456"/>
                  <a:gd name="T13" fmla="*/ 105 h 2454"/>
                  <a:gd name="T14" fmla="*/ 1535 w 2456"/>
                  <a:gd name="T15" fmla="*/ 587 h 2454"/>
                  <a:gd name="T16" fmla="*/ 1535 w 2456"/>
                  <a:gd name="T17" fmla="*/ 614 h 2454"/>
                  <a:gd name="T18" fmla="*/ 1562 w 2456"/>
                  <a:gd name="T19" fmla="*/ 614 h 2454"/>
                  <a:gd name="T20" fmla="*/ 2348 w 2456"/>
                  <a:gd name="T21" fmla="*/ 614 h 2454"/>
                  <a:gd name="T22" fmla="*/ 2454 w 2456"/>
                  <a:gd name="T23" fmla="*/ 693 h 2454"/>
                  <a:gd name="T24" fmla="*/ 2456 w 2456"/>
                  <a:gd name="T25" fmla="*/ 715 h 2454"/>
                  <a:gd name="T26" fmla="*/ 2456 w 2456"/>
                  <a:gd name="T27" fmla="*/ 2439 h 2454"/>
                  <a:gd name="T28" fmla="*/ 2456 w 2456"/>
                  <a:gd name="T29" fmla="*/ 2454 h 2454"/>
                  <a:gd name="T30" fmla="*/ 0 w 2456"/>
                  <a:gd name="T31" fmla="*/ 2454 h 2454"/>
                  <a:gd name="T32" fmla="*/ 1329 w 2456"/>
                  <a:gd name="T33" fmla="*/ 204 h 2454"/>
                  <a:gd name="T34" fmla="*/ 1304 w 2456"/>
                  <a:gd name="T35" fmla="*/ 204 h 2454"/>
                  <a:gd name="T36" fmla="*/ 230 w 2456"/>
                  <a:gd name="T37" fmla="*/ 204 h 2454"/>
                  <a:gd name="T38" fmla="*/ 205 w 2456"/>
                  <a:gd name="T39" fmla="*/ 231 h 2454"/>
                  <a:gd name="T40" fmla="*/ 205 w 2456"/>
                  <a:gd name="T41" fmla="*/ 907 h 2454"/>
                  <a:gd name="T42" fmla="*/ 204 w 2456"/>
                  <a:gd name="T43" fmla="*/ 2227 h 2454"/>
                  <a:gd name="T44" fmla="*/ 229 w 2456"/>
                  <a:gd name="T45" fmla="*/ 2251 h 2454"/>
                  <a:gd name="T46" fmla="*/ 489 w 2456"/>
                  <a:gd name="T47" fmla="*/ 2251 h 2454"/>
                  <a:gd name="T48" fmla="*/ 512 w 2456"/>
                  <a:gd name="T49" fmla="*/ 2228 h 2454"/>
                  <a:gd name="T50" fmla="*/ 511 w 2456"/>
                  <a:gd name="T51" fmla="*/ 1764 h 2454"/>
                  <a:gd name="T52" fmla="*/ 535 w 2456"/>
                  <a:gd name="T53" fmla="*/ 1739 h 2454"/>
                  <a:gd name="T54" fmla="*/ 999 w 2456"/>
                  <a:gd name="T55" fmla="*/ 1739 h 2454"/>
                  <a:gd name="T56" fmla="*/ 1024 w 2456"/>
                  <a:gd name="T57" fmla="*/ 1764 h 2454"/>
                  <a:gd name="T58" fmla="*/ 1023 w 2456"/>
                  <a:gd name="T59" fmla="*/ 2230 h 2454"/>
                  <a:gd name="T60" fmla="*/ 1044 w 2456"/>
                  <a:gd name="T61" fmla="*/ 2251 h 2454"/>
                  <a:gd name="T62" fmla="*/ 1310 w 2456"/>
                  <a:gd name="T63" fmla="*/ 2251 h 2454"/>
                  <a:gd name="T64" fmla="*/ 1329 w 2456"/>
                  <a:gd name="T65" fmla="*/ 2249 h 2454"/>
                  <a:gd name="T66" fmla="*/ 1329 w 2456"/>
                  <a:gd name="T67" fmla="*/ 204 h 2454"/>
                  <a:gd name="T68" fmla="*/ 1536 w 2456"/>
                  <a:gd name="T69" fmla="*/ 2250 h 2454"/>
                  <a:gd name="T70" fmla="*/ 1557 w 2456"/>
                  <a:gd name="T71" fmla="*/ 2251 h 2454"/>
                  <a:gd name="T72" fmla="*/ 2229 w 2456"/>
                  <a:gd name="T73" fmla="*/ 2251 h 2454"/>
                  <a:gd name="T74" fmla="*/ 2252 w 2456"/>
                  <a:gd name="T75" fmla="*/ 2229 h 2454"/>
                  <a:gd name="T76" fmla="*/ 2252 w 2456"/>
                  <a:gd name="T77" fmla="*/ 841 h 2454"/>
                  <a:gd name="T78" fmla="*/ 2228 w 2456"/>
                  <a:gd name="T79" fmla="*/ 818 h 2454"/>
                  <a:gd name="T80" fmla="*/ 1558 w 2456"/>
                  <a:gd name="T81" fmla="*/ 819 h 2454"/>
                  <a:gd name="T82" fmla="*/ 1536 w 2456"/>
                  <a:gd name="T83" fmla="*/ 819 h 2454"/>
                  <a:gd name="T84" fmla="*/ 1536 w 2456"/>
                  <a:gd name="T85" fmla="*/ 2250 h 2454"/>
                  <a:gd name="T86" fmla="*/ 615 w 2456"/>
                  <a:gd name="T87" fmla="*/ 2249 h 2454"/>
                  <a:gd name="T88" fmla="*/ 919 w 2456"/>
                  <a:gd name="T89" fmla="*/ 2249 h 2454"/>
                  <a:gd name="T90" fmla="*/ 919 w 2456"/>
                  <a:gd name="T91" fmla="*/ 1843 h 2454"/>
                  <a:gd name="T92" fmla="*/ 615 w 2456"/>
                  <a:gd name="T93" fmla="*/ 1843 h 2454"/>
                  <a:gd name="T94" fmla="*/ 615 w 2456"/>
                  <a:gd name="T95" fmla="*/ 2249 h 2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56" h="2454">
                    <a:moveTo>
                      <a:pt x="0" y="2454"/>
                    </a:moveTo>
                    <a:cubicBezTo>
                      <a:pt x="0" y="2446"/>
                      <a:pt x="0" y="2439"/>
                      <a:pt x="0" y="2433"/>
                    </a:cubicBezTo>
                    <a:cubicBezTo>
                      <a:pt x="0" y="1657"/>
                      <a:pt x="0" y="882"/>
                      <a:pt x="0" y="107"/>
                    </a:cubicBezTo>
                    <a:cubicBezTo>
                      <a:pt x="0" y="49"/>
                      <a:pt x="27" y="13"/>
                      <a:pt x="79" y="2"/>
                    </a:cubicBezTo>
                    <a:cubicBezTo>
                      <a:pt x="87" y="0"/>
                      <a:pt x="96" y="0"/>
                      <a:pt x="104" y="0"/>
                    </a:cubicBezTo>
                    <a:cubicBezTo>
                      <a:pt x="546" y="0"/>
                      <a:pt x="988" y="0"/>
                      <a:pt x="1430" y="0"/>
                    </a:cubicBezTo>
                    <a:cubicBezTo>
                      <a:pt x="1495" y="0"/>
                      <a:pt x="1535" y="39"/>
                      <a:pt x="1535" y="105"/>
                    </a:cubicBezTo>
                    <a:cubicBezTo>
                      <a:pt x="1536" y="265"/>
                      <a:pt x="1535" y="426"/>
                      <a:pt x="1535" y="587"/>
                    </a:cubicBezTo>
                    <a:cubicBezTo>
                      <a:pt x="1535" y="594"/>
                      <a:pt x="1535" y="602"/>
                      <a:pt x="1535" y="614"/>
                    </a:cubicBezTo>
                    <a:cubicBezTo>
                      <a:pt x="1545" y="614"/>
                      <a:pt x="1553" y="614"/>
                      <a:pt x="1562" y="614"/>
                    </a:cubicBezTo>
                    <a:cubicBezTo>
                      <a:pt x="1824" y="614"/>
                      <a:pt x="2086" y="614"/>
                      <a:pt x="2348" y="614"/>
                    </a:cubicBezTo>
                    <a:cubicBezTo>
                      <a:pt x="2407" y="614"/>
                      <a:pt x="2443" y="641"/>
                      <a:pt x="2454" y="693"/>
                    </a:cubicBezTo>
                    <a:cubicBezTo>
                      <a:pt x="2456" y="700"/>
                      <a:pt x="2456" y="707"/>
                      <a:pt x="2456" y="715"/>
                    </a:cubicBezTo>
                    <a:cubicBezTo>
                      <a:pt x="2456" y="1289"/>
                      <a:pt x="2456" y="1864"/>
                      <a:pt x="2456" y="2439"/>
                    </a:cubicBezTo>
                    <a:cubicBezTo>
                      <a:pt x="2456" y="2443"/>
                      <a:pt x="2456" y="2448"/>
                      <a:pt x="2456" y="2454"/>
                    </a:cubicBezTo>
                    <a:cubicBezTo>
                      <a:pt x="1637" y="2454"/>
                      <a:pt x="820" y="2454"/>
                      <a:pt x="0" y="2454"/>
                    </a:cubicBezTo>
                    <a:close/>
                    <a:moveTo>
                      <a:pt x="1329" y="204"/>
                    </a:moveTo>
                    <a:cubicBezTo>
                      <a:pt x="1320" y="204"/>
                      <a:pt x="1312" y="204"/>
                      <a:pt x="1304" y="204"/>
                    </a:cubicBezTo>
                    <a:cubicBezTo>
                      <a:pt x="946" y="204"/>
                      <a:pt x="588" y="204"/>
                      <a:pt x="230" y="204"/>
                    </a:cubicBezTo>
                    <a:cubicBezTo>
                      <a:pt x="205" y="204"/>
                      <a:pt x="205" y="204"/>
                      <a:pt x="205" y="231"/>
                    </a:cubicBezTo>
                    <a:cubicBezTo>
                      <a:pt x="205" y="456"/>
                      <a:pt x="205" y="682"/>
                      <a:pt x="205" y="907"/>
                    </a:cubicBezTo>
                    <a:cubicBezTo>
                      <a:pt x="205" y="1347"/>
                      <a:pt x="205" y="1787"/>
                      <a:pt x="204" y="2227"/>
                    </a:cubicBezTo>
                    <a:cubicBezTo>
                      <a:pt x="204" y="2246"/>
                      <a:pt x="210" y="2251"/>
                      <a:pt x="229" y="2251"/>
                    </a:cubicBezTo>
                    <a:cubicBezTo>
                      <a:pt x="316" y="2250"/>
                      <a:pt x="402" y="2250"/>
                      <a:pt x="489" y="2251"/>
                    </a:cubicBezTo>
                    <a:cubicBezTo>
                      <a:pt x="508" y="2251"/>
                      <a:pt x="512" y="2246"/>
                      <a:pt x="512" y="2228"/>
                    </a:cubicBezTo>
                    <a:cubicBezTo>
                      <a:pt x="511" y="2073"/>
                      <a:pt x="512" y="1918"/>
                      <a:pt x="511" y="1764"/>
                    </a:cubicBezTo>
                    <a:cubicBezTo>
                      <a:pt x="511" y="1745"/>
                      <a:pt x="516" y="1739"/>
                      <a:pt x="535" y="1739"/>
                    </a:cubicBezTo>
                    <a:cubicBezTo>
                      <a:pt x="690" y="1740"/>
                      <a:pt x="845" y="1740"/>
                      <a:pt x="999" y="1739"/>
                    </a:cubicBezTo>
                    <a:cubicBezTo>
                      <a:pt x="1019" y="1739"/>
                      <a:pt x="1024" y="1745"/>
                      <a:pt x="1024" y="1764"/>
                    </a:cubicBezTo>
                    <a:cubicBezTo>
                      <a:pt x="1023" y="1919"/>
                      <a:pt x="1024" y="2074"/>
                      <a:pt x="1023" y="2230"/>
                    </a:cubicBezTo>
                    <a:cubicBezTo>
                      <a:pt x="1023" y="2246"/>
                      <a:pt x="1028" y="2251"/>
                      <a:pt x="1044" y="2251"/>
                    </a:cubicBezTo>
                    <a:cubicBezTo>
                      <a:pt x="1133" y="2250"/>
                      <a:pt x="1222" y="2251"/>
                      <a:pt x="1310" y="2251"/>
                    </a:cubicBezTo>
                    <a:cubicBezTo>
                      <a:pt x="1316" y="2251"/>
                      <a:pt x="1322" y="2250"/>
                      <a:pt x="1329" y="2249"/>
                    </a:cubicBezTo>
                    <a:cubicBezTo>
                      <a:pt x="1329" y="1568"/>
                      <a:pt x="1329" y="887"/>
                      <a:pt x="1329" y="204"/>
                    </a:cubicBezTo>
                    <a:close/>
                    <a:moveTo>
                      <a:pt x="1536" y="2250"/>
                    </a:moveTo>
                    <a:cubicBezTo>
                      <a:pt x="1544" y="2250"/>
                      <a:pt x="1551" y="2251"/>
                      <a:pt x="1557" y="2251"/>
                    </a:cubicBezTo>
                    <a:cubicBezTo>
                      <a:pt x="1781" y="2251"/>
                      <a:pt x="2005" y="2251"/>
                      <a:pt x="2229" y="2251"/>
                    </a:cubicBezTo>
                    <a:cubicBezTo>
                      <a:pt x="2246" y="2251"/>
                      <a:pt x="2252" y="2247"/>
                      <a:pt x="2252" y="2229"/>
                    </a:cubicBezTo>
                    <a:cubicBezTo>
                      <a:pt x="2251" y="1766"/>
                      <a:pt x="2251" y="1304"/>
                      <a:pt x="2252" y="841"/>
                    </a:cubicBezTo>
                    <a:cubicBezTo>
                      <a:pt x="2252" y="822"/>
                      <a:pt x="2246" y="818"/>
                      <a:pt x="2228" y="818"/>
                    </a:cubicBezTo>
                    <a:cubicBezTo>
                      <a:pt x="2005" y="819"/>
                      <a:pt x="1781" y="819"/>
                      <a:pt x="1558" y="819"/>
                    </a:cubicBezTo>
                    <a:cubicBezTo>
                      <a:pt x="1551" y="819"/>
                      <a:pt x="1544" y="819"/>
                      <a:pt x="1536" y="819"/>
                    </a:cubicBezTo>
                    <a:cubicBezTo>
                      <a:pt x="1536" y="1297"/>
                      <a:pt x="1536" y="1773"/>
                      <a:pt x="1536" y="2250"/>
                    </a:cubicBezTo>
                    <a:close/>
                    <a:moveTo>
                      <a:pt x="615" y="2249"/>
                    </a:moveTo>
                    <a:cubicBezTo>
                      <a:pt x="717" y="2249"/>
                      <a:pt x="818" y="2249"/>
                      <a:pt x="919" y="2249"/>
                    </a:cubicBezTo>
                    <a:cubicBezTo>
                      <a:pt x="919" y="2113"/>
                      <a:pt x="919" y="1978"/>
                      <a:pt x="919" y="1843"/>
                    </a:cubicBezTo>
                    <a:cubicBezTo>
                      <a:pt x="817" y="1843"/>
                      <a:pt x="716" y="1843"/>
                      <a:pt x="615" y="1843"/>
                    </a:cubicBezTo>
                    <a:cubicBezTo>
                      <a:pt x="615" y="1980"/>
                      <a:pt x="615" y="2114"/>
                      <a:pt x="615" y="2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7" name="Freeform 164"/>
              <p:cNvSpPr>
                <a:spLocks noEditPoints="1"/>
              </p:cNvSpPr>
              <p:nvPr/>
            </p:nvSpPr>
            <p:spPr bwMode="auto">
              <a:xfrm>
                <a:off x="1997" y="922"/>
                <a:ext cx="261" cy="259"/>
              </a:xfrm>
              <a:custGeom>
                <a:avLst/>
                <a:gdLst>
                  <a:gd name="T0" fmla="*/ 307 w 308"/>
                  <a:gd name="T1" fmla="*/ 0 h 306"/>
                  <a:gd name="T2" fmla="*/ 307 w 308"/>
                  <a:gd name="T3" fmla="*/ 174 h 306"/>
                  <a:gd name="T4" fmla="*/ 307 w 308"/>
                  <a:gd name="T5" fmla="*/ 287 h 306"/>
                  <a:gd name="T6" fmla="*/ 290 w 308"/>
                  <a:gd name="T7" fmla="*/ 306 h 306"/>
                  <a:gd name="T8" fmla="*/ 16 w 308"/>
                  <a:gd name="T9" fmla="*/ 306 h 306"/>
                  <a:gd name="T10" fmla="*/ 0 w 308"/>
                  <a:gd name="T11" fmla="*/ 292 h 306"/>
                  <a:gd name="T12" fmla="*/ 0 w 308"/>
                  <a:gd name="T13" fmla="*/ 7 h 306"/>
                  <a:gd name="T14" fmla="*/ 2 w 308"/>
                  <a:gd name="T15" fmla="*/ 0 h 306"/>
                  <a:gd name="T16" fmla="*/ 307 w 308"/>
                  <a:gd name="T17" fmla="*/ 0 h 306"/>
                  <a:gd name="T18" fmla="*/ 153 w 308"/>
                  <a:gd name="T19" fmla="*/ 100 h 306"/>
                  <a:gd name="T20" fmla="*/ 103 w 308"/>
                  <a:gd name="T21" fmla="*/ 150 h 306"/>
                  <a:gd name="T22" fmla="*/ 103 w 308"/>
                  <a:gd name="T23" fmla="*/ 152 h 306"/>
                  <a:gd name="T24" fmla="*/ 154 w 308"/>
                  <a:gd name="T25" fmla="*/ 203 h 306"/>
                  <a:gd name="T26" fmla="*/ 205 w 308"/>
                  <a:gd name="T27" fmla="*/ 153 h 306"/>
                  <a:gd name="T28" fmla="*/ 153 w 308"/>
                  <a:gd name="T29" fmla="*/ 10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06">
                    <a:moveTo>
                      <a:pt x="307" y="0"/>
                    </a:moveTo>
                    <a:cubicBezTo>
                      <a:pt x="307" y="59"/>
                      <a:pt x="307" y="116"/>
                      <a:pt x="307" y="174"/>
                    </a:cubicBezTo>
                    <a:cubicBezTo>
                      <a:pt x="307" y="212"/>
                      <a:pt x="307" y="249"/>
                      <a:pt x="307" y="287"/>
                    </a:cubicBezTo>
                    <a:cubicBezTo>
                      <a:pt x="308" y="301"/>
                      <a:pt x="305" y="306"/>
                      <a:pt x="290" y="306"/>
                    </a:cubicBezTo>
                    <a:cubicBezTo>
                      <a:pt x="199" y="306"/>
                      <a:pt x="107" y="306"/>
                      <a:pt x="16" y="306"/>
                    </a:cubicBezTo>
                    <a:cubicBezTo>
                      <a:pt x="6" y="306"/>
                      <a:pt x="0" y="305"/>
                      <a:pt x="0" y="292"/>
                    </a:cubicBezTo>
                    <a:cubicBezTo>
                      <a:pt x="0" y="197"/>
                      <a:pt x="0" y="102"/>
                      <a:pt x="0" y="7"/>
                    </a:cubicBezTo>
                    <a:cubicBezTo>
                      <a:pt x="0" y="5"/>
                      <a:pt x="1" y="3"/>
                      <a:pt x="2" y="0"/>
                    </a:cubicBezTo>
                    <a:cubicBezTo>
                      <a:pt x="103" y="0"/>
                      <a:pt x="204" y="0"/>
                      <a:pt x="307" y="0"/>
                    </a:cubicBezTo>
                    <a:close/>
                    <a:moveTo>
                      <a:pt x="153" y="100"/>
                    </a:moveTo>
                    <a:cubicBezTo>
                      <a:pt x="103" y="100"/>
                      <a:pt x="103" y="100"/>
                      <a:pt x="103" y="150"/>
                    </a:cubicBezTo>
                    <a:cubicBezTo>
                      <a:pt x="103" y="151"/>
                      <a:pt x="103" y="151"/>
                      <a:pt x="103" y="152"/>
                    </a:cubicBezTo>
                    <a:cubicBezTo>
                      <a:pt x="103" y="203"/>
                      <a:pt x="103" y="203"/>
                      <a:pt x="154" y="203"/>
                    </a:cubicBezTo>
                    <a:cubicBezTo>
                      <a:pt x="205" y="203"/>
                      <a:pt x="205" y="203"/>
                      <a:pt x="205" y="153"/>
                    </a:cubicBezTo>
                    <a:cubicBezTo>
                      <a:pt x="205" y="100"/>
                      <a:pt x="205"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8" name="Freeform 165"/>
              <p:cNvSpPr>
                <a:spLocks noEditPoints="1"/>
              </p:cNvSpPr>
              <p:nvPr/>
            </p:nvSpPr>
            <p:spPr bwMode="auto">
              <a:xfrm>
                <a:off x="2345" y="922"/>
                <a:ext cx="258" cy="258"/>
              </a:xfrm>
              <a:custGeom>
                <a:avLst/>
                <a:gdLst>
                  <a:gd name="T0" fmla="*/ 0 w 305"/>
                  <a:gd name="T1" fmla="*/ 304 h 304"/>
                  <a:gd name="T2" fmla="*/ 0 w 305"/>
                  <a:gd name="T3" fmla="*/ 0 h 304"/>
                  <a:gd name="T4" fmla="*/ 305 w 305"/>
                  <a:gd name="T5" fmla="*/ 0 h 304"/>
                  <a:gd name="T6" fmla="*/ 305 w 305"/>
                  <a:gd name="T7" fmla="*/ 304 h 304"/>
                  <a:gd name="T8" fmla="*/ 0 w 305"/>
                  <a:gd name="T9" fmla="*/ 304 h 304"/>
                  <a:gd name="T10" fmla="*/ 153 w 305"/>
                  <a:gd name="T11" fmla="*/ 100 h 304"/>
                  <a:gd name="T12" fmla="*/ 119 w 305"/>
                  <a:gd name="T13" fmla="*/ 100 h 304"/>
                  <a:gd name="T14" fmla="*/ 101 w 305"/>
                  <a:gd name="T15" fmla="*/ 118 h 304"/>
                  <a:gd name="T16" fmla="*/ 101 w 305"/>
                  <a:gd name="T17" fmla="*/ 154 h 304"/>
                  <a:gd name="T18" fmla="*/ 150 w 305"/>
                  <a:gd name="T19" fmla="*/ 203 h 304"/>
                  <a:gd name="T20" fmla="*/ 203 w 305"/>
                  <a:gd name="T21" fmla="*/ 150 h 304"/>
                  <a:gd name="T22" fmla="*/ 153 w 305"/>
                  <a:gd name="T23" fmla="*/ 1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5" h="304">
                    <a:moveTo>
                      <a:pt x="0" y="304"/>
                    </a:moveTo>
                    <a:cubicBezTo>
                      <a:pt x="0" y="202"/>
                      <a:pt x="0" y="102"/>
                      <a:pt x="0" y="0"/>
                    </a:cubicBezTo>
                    <a:cubicBezTo>
                      <a:pt x="101" y="0"/>
                      <a:pt x="202" y="0"/>
                      <a:pt x="305" y="0"/>
                    </a:cubicBezTo>
                    <a:cubicBezTo>
                      <a:pt x="305" y="101"/>
                      <a:pt x="305" y="202"/>
                      <a:pt x="305" y="304"/>
                    </a:cubicBezTo>
                    <a:cubicBezTo>
                      <a:pt x="203" y="304"/>
                      <a:pt x="103" y="304"/>
                      <a:pt x="0" y="304"/>
                    </a:cubicBezTo>
                    <a:close/>
                    <a:moveTo>
                      <a:pt x="153" y="100"/>
                    </a:moveTo>
                    <a:cubicBezTo>
                      <a:pt x="142" y="100"/>
                      <a:pt x="130" y="101"/>
                      <a:pt x="119" y="100"/>
                    </a:cubicBezTo>
                    <a:cubicBezTo>
                      <a:pt x="105" y="99"/>
                      <a:pt x="99" y="104"/>
                      <a:pt x="101" y="118"/>
                    </a:cubicBezTo>
                    <a:cubicBezTo>
                      <a:pt x="102" y="130"/>
                      <a:pt x="101" y="142"/>
                      <a:pt x="101" y="154"/>
                    </a:cubicBezTo>
                    <a:cubicBezTo>
                      <a:pt x="101" y="203"/>
                      <a:pt x="101" y="203"/>
                      <a:pt x="150" y="203"/>
                    </a:cubicBezTo>
                    <a:cubicBezTo>
                      <a:pt x="203" y="203"/>
                      <a:pt x="203" y="203"/>
                      <a:pt x="203" y="150"/>
                    </a:cubicBezTo>
                    <a:cubicBezTo>
                      <a:pt x="203" y="100"/>
                      <a:pt x="203"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9" name="Freeform 166"/>
              <p:cNvSpPr>
                <a:spLocks noEditPoints="1"/>
              </p:cNvSpPr>
              <p:nvPr/>
            </p:nvSpPr>
            <p:spPr bwMode="auto">
              <a:xfrm>
                <a:off x="1996" y="227"/>
                <a:ext cx="262" cy="261"/>
              </a:xfrm>
              <a:custGeom>
                <a:avLst/>
                <a:gdLst>
                  <a:gd name="T0" fmla="*/ 308 w 309"/>
                  <a:gd name="T1" fmla="*/ 156 h 308"/>
                  <a:gd name="T2" fmla="*/ 308 w 309"/>
                  <a:gd name="T3" fmla="*/ 289 h 308"/>
                  <a:gd name="T4" fmla="*/ 291 w 309"/>
                  <a:gd name="T5" fmla="*/ 308 h 308"/>
                  <a:gd name="T6" fmla="*/ 19 w 309"/>
                  <a:gd name="T7" fmla="*/ 308 h 308"/>
                  <a:gd name="T8" fmla="*/ 0 w 309"/>
                  <a:gd name="T9" fmla="*/ 290 h 308"/>
                  <a:gd name="T10" fmla="*/ 1 w 309"/>
                  <a:gd name="T11" fmla="*/ 18 h 308"/>
                  <a:gd name="T12" fmla="*/ 18 w 309"/>
                  <a:gd name="T13" fmla="*/ 0 h 308"/>
                  <a:gd name="T14" fmla="*/ 291 w 309"/>
                  <a:gd name="T15" fmla="*/ 0 h 308"/>
                  <a:gd name="T16" fmla="*/ 308 w 309"/>
                  <a:gd name="T17" fmla="*/ 18 h 308"/>
                  <a:gd name="T18" fmla="*/ 308 w 309"/>
                  <a:gd name="T19" fmla="*/ 156 h 308"/>
                  <a:gd name="T20" fmla="*/ 104 w 309"/>
                  <a:gd name="T21" fmla="*/ 204 h 308"/>
                  <a:gd name="T22" fmla="*/ 205 w 309"/>
                  <a:gd name="T23" fmla="*/ 204 h 308"/>
                  <a:gd name="T24" fmla="*/ 205 w 309"/>
                  <a:gd name="T25" fmla="*/ 104 h 308"/>
                  <a:gd name="T26" fmla="*/ 116 w 309"/>
                  <a:gd name="T27" fmla="*/ 104 h 308"/>
                  <a:gd name="T28" fmla="*/ 105 w 309"/>
                  <a:gd name="T29" fmla="*/ 114 h 308"/>
                  <a:gd name="T30" fmla="*/ 104 w 309"/>
                  <a:gd name="T31" fmla="*/ 2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6"/>
                    </a:moveTo>
                    <a:cubicBezTo>
                      <a:pt x="308" y="200"/>
                      <a:pt x="308" y="245"/>
                      <a:pt x="308" y="289"/>
                    </a:cubicBezTo>
                    <a:cubicBezTo>
                      <a:pt x="309" y="303"/>
                      <a:pt x="305" y="308"/>
                      <a:pt x="291" y="308"/>
                    </a:cubicBezTo>
                    <a:cubicBezTo>
                      <a:pt x="200" y="308"/>
                      <a:pt x="109" y="308"/>
                      <a:pt x="19" y="308"/>
                    </a:cubicBezTo>
                    <a:cubicBezTo>
                      <a:pt x="5" y="308"/>
                      <a:pt x="0" y="303"/>
                      <a:pt x="0" y="290"/>
                    </a:cubicBezTo>
                    <a:cubicBezTo>
                      <a:pt x="1" y="199"/>
                      <a:pt x="1" y="108"/>
                      <a:pt x="1" y="18"/>
                    </a:cubicBezTo>
                    <a:cubicBezTo>
                      <a:pt x="1" y="5"/>
                      <a:pt x="4" y="0"/>
                      <a:pt x="18" y="0"/>
                    </a:cubicBezTo>
                    <a:cubicBezTo>
                      <a:pt x="109" y="1"/>
                      <a:pt x="200" y="1"/>
                      <a:pt x="291" y="0"/>
                    </a:cubicBezTo>
                    <a:cubicBezTo>
                      <a:pt x="305" y="0"/>
                      <a:pt x="309" y="5"/>
                      <a:pt x="308" y="18"/>
                    </a:cubicBezTo>
                    <a:cubicBezTo>
                      <a:pt x="308" y="64"/>
                      <a:pt x="308" y="110"/>
                      <a:pt x="308" y="156"/>
                    </a:cubicBezTo>
                    <a:close/>
                    <a:moveTo>
                      <a:pt x="104" y="204"/>
                    </a:moveTo>
                    <a:cubicBezTo>
                      <a:pt x="139" y="204"/>
                      <a:pt x="172" y="204"/>
                      <a:pt x="205" y="204"/>
                    </a:cubicBezTo>
                    <a:cubicBezTo>
                      <a:pt x="205" y="170"/>
                      <a:pt x="205" y="138"/>
                      <a:pt x="205" y="104"/>
                    </a:cubicBezTo>
                    <a:cubicBezTo>
                      <a:pt x="174" y="104"/>
                      <a:pt x="145" y="103"/>
                      <a:pt x="116" y="104"/>
                    </a:cubicBezTo>
                    <a:cubicBezTo>
                      <a:pt x="112" y="104"/>
                      <a:pt x="105" y="110"/>
                      <a:pt x="105" y="114"/>
                    </a:cubicBezTo>
                    <a:cubicBezTo>
                      <a:pt x="104" y="144"/>
                      <a:pt x="104" y="173"/>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0" name="Freeform 167"/>
              <p:cNvSpPr>
                <a:spLocks noEditPoints="1"/>
              </p:cNvSpPr>
              <p:nvPr/>
            </p:nvSpPr>
            <p:spPr bwMode="auto">
              <a:xfrm>
                <a:off x="2343" y="227"/>
                <a:ext cx="260" cy="262"/>
              </a:xfrm>
              <a:custGeom>
                <a:avLst/>
                <a:gdLst>
                  <a:gd name="T0" fmla="*/ 152 w 308"/>
                  <a:gd name="T1" fmla="*/ 308 h 309"/>
                  <a:gd name="T2" fmla="*/ 23 w 308"/>
                  <a:gd name="T3" fmla="*/ 308 h 309"/>
                  <a:gd name="T4" fmla="*/ 1 w 308"/>
                  <a:gd name="T5" fmla="*/ 287 h 309"/>
                  <a:gd name="T6" fmla="*/ 1 w 308"/>
                  <a:gd name="T7" fmla="*/ 20 h 309"/>
                  <a:gd name="T8" fmla="*/ 19 w 308"/>
                  <a:gd name="T9" fmla="*/ 0 h 309"/>
                  <a:gd name="T10" fmla="*/ 289 w 308"/>
                  <a:gd name="T11" fmla="*/ 0 h 309"/>
                  <a:gd name="T12" fmla="*/ 308 w 308"/>
                  <a:gd name="T13" fmla="*/ 20 h 309"/>
                  <a:gd name="T14" fmla="*/ 308 w 308"/>
                  <a:gd name="T15" fmla="*/ 287 h 309"/>
                  <a:gd name="T16" fmla="*/ 288 w 308"/>
                  <a:gd name="T17" fmla="*/ 308 h 309"/>
                  <a:gd name="T18" fmla="*/ 152 w 308"/>
                  <a:gd name="T19" fmla="*/ 308 h 309"/>
                  <a:gd name="T20" fmla="*/ 104 w 308"/>
                  <a:gd name="T21" fmla="*/ 204 h 309"/>
                  <a:gd name="T22" fmla="*/ 205 w 308"/>
                  <a:gd name="T23" fmla="*/ 204 h 309"/>
                  <a:gd name="T24" fmla="*/ 205 w 308"/>
                  <a:gd name="T25" fmla="*/ 115 h 309"/>
                  <a:gd name="T26" fmla="*/ 195 w 308"/>
                  <a:gd name="T27" fmla="*/ 104 h 309"/>
                  <a:gd name="T28" fmla="*/ 104 w 308"/>
                  <a:gd name="T29" fmla="*/ 104 h 309"/>
                  <a:gd name="T30" fmla="*/ 104 w 308"/>
                  <a:gd name="T31"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9">
                    <a:moveTo>
                      <a:pt x="152" y="308"/>
                    </a:moveTo>
                    <a:cubicBezTo>
                      <a:pt x="109" y="308"/>
                      <a:pt x="66" y="307"/>
                      <a:pt x="23" y="308"/>
                    </a:cubicBezTo>
                    <a:cubicBezTo>
                      <a:pt x="7" y="308"/>
                      <a:pt x="0" y="305"/>
                      <a:pt x="1" y="287"/>
                    </a:cubicBezTo>
                    <a:cubicBezTo>
                      <a:pt x="1" y="198"/>
                      <a:pt x="1" y="109"/>
                      <a:pt x="1" y="20"/>
                    </a:cubicBezTo>
                    <a:cubicBezTo>
                      <a:pt x="1" y="6"/>
                      <a:pt x="4" y="0"/>
                      <a:pt x="19" y="0"/>
                    </a:cubicBezTo>
                    <a:cubicBezTo>
                      <a:pt x="109" y="1"/>
                      <a:pt x="199" y="1"/>
                      <a:pt x="289" y="0"/>
                    </a:cubicBezTo>
                    <a:cubicBezTo>
                      <a:pt x="304" y="0"/>
                      <a:pt x="308" y="5"/>
                      <a:pt x="308" y="20"/>
                    </a:cubicBezTo>
                    <a:cubicBezTo>
                      <a:pt x="308" y="109"/>
                      <a:pt x="308" y="198"/>
                      <a:pt x="308" y="287"/>
                    </a:cubicBezTo>
                    <a:cubicBezTo>
                      <a:pt x="308" y="303"/>
                      <a:pt x="304" y="309"/>
                      <a:pt x="288" y="308"/>
                    </a:cubicBezTo>
                    <a:cubicBezTo>
                      <a:pt x="243" y="307"/>
                      <a:pt x="198" y="308"/>
                      <a:pt x="152" y="308"/>
                    </a:cubicBezTo>
                    <a:close/>
                    <a:moveTo>
                      <a:pt x="104" y="204"/>
                    </a:moveTo>
                    <a:cubicBezTo>
                      <a:pt x="138" y="204"/>
                      <a:pt x="170" y="204"/>
                      <a:pt x="205" y="204"/>
                    </a:cubicBezTo>
                    <a:cubicBezTo>
                      <a:pt x="205" y="173"/>
                      <a:pt x="205" y="144"/>
                      <a:pt x="205" y="115"/>
                    </a:cubicBezTo>
                    <a:cubicBezTo>
                      <a:pt x="204" y="111"/>
                      <a:pt x="198" y="104"/>
                      <a:pt x="195" y="104"/>
                    </a:cubicBezTo>
                    <a:cubicBezTo>
                      <a:pt x="165" y="103"/>
                      <a:pt x="135" y="104"/>
                      <a:pt x="104" y="104"/>
                    </a:cubicBezTo>
                    <a:cubicBezTo>
                      <a:pt x="104" y="138"/>
                      <a:pt x="104" y="171"/>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1" name="Freeform 168"/>
              <p:cNvSpPr>
                <a:spLocks noEditPoints="1"/>
              </p:cNvSpPr>
              <p:nvPr/>
            </p:nvSpPr>
            <p:spPr bwMode="auto">
              <a:xfrm>
                <a:off x="1996" y="574"/>
                <a:ext cx="262" cy="261"/>
              </a:xfrm>
              <a:custGeom>
                <a:avLst/>
                <a:gdLst>
                  <a:gd name="T0" fmla="*/ 308 w 309"/>
                  <a:gd name="T1" fmla="*/ 154 h 308"/>
                  <a:gd name="T2" fmla="*/ 309 w 309"/>
                  <a:gd name="T3" fmla="*/ 288 h 308"/>
                  <a:gd name="T4" fmla="*/ 290 w 309"/>
                  <a:gd name="T5" fmla="*/ 308 h 308"/>
                  <a:gd name="T6" fmla="*/ 20 w 309"/>
                  <a:gd name="T7" fmla="*/ 308 h 308"/>
                  <a:gd name="T8" fmla="*/ 0 w 309"/>
                  <a:gd name="T9" fmla="*/ 289 h 308"/>
                  <a:gd name="T10" fmla="*/ 0 w 309"/>
                  <a:gd name="T11" fmla="*/ 19 h 308"/>
                  <a:gd name="T12" fmla="*/ 18 w 309"/>
                  <a:gd name="T13" fmla="*/ 0 h 308"/>
                  <a:gd name="T14" fmla="*/ 290 w 309"/>
                  <a:gd name="T15" fmla="*/ 0 h 308"/>
                  <a:gd name="T16" fmla="*/ 309 w 309"/>
                  <a:gd name="T17" fmla="*/ 20 h 308"/>
                  <a:gd name="T18" fmla="*/ 308 w 309"/>
                  <a:gd name="T19" fmla="*/ 154 h 308"/>
                  <a:gd name="T20" fmla="*/ 104 w 309"/>
                  <a:gd name="T21" fmla="*/ 103 h 308"/>
                  <a:gd name="T22" fmla="*/ 104 w 309"/>
                  <a:gd name="T23" fmla="*/ 193 h 308"/>
                  <a:gd name="T24" fmla="*/ 113 w 309"/>
                  <a:gd name="T25" fmla="*/ 204 h 308"/>
                  <a:gd name="T26" fmla="*/ 204 w 309"/>
                  <a:gd name="T27" fmla="*/ 204 h 308"/>
                  <a:gd name="T28" fmla="*/ 204 w 309"/>
                  <a:gd name="T29" fmla="*/ 103 h 308"/>
                  <a:gd name="T30" fmla="*/ 104 w 309"/>
                  <a:gd name="T31" fmla="*/ 10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4"/>
                    </a:moveTo>
                    <a:cubicBezTo>
                      <a:pt x="308" y="199"/>
                      <a:pt x="308" y="243"/>
                      <a:pt x="309" y="288"/>
                    </a:cubicBezTo>
                    <a:cubicBezTo>
                      <a:pt x="309" y="302"/>
                      <a:pt x="305" y="308"/>
                      <a:pt x="290" y="308"/>
                    </a:cubicBezTo>
                    <a:cubicBezTo>
                      <a:pt x="200" y="307"/>
                      <a:pt x="110" y="307"/>
                      <a:pt x="20" y="308"/>
                    </a:cubicBezTo>
                    <a:cubicBezTo>
                      <a:pt x="6" y="308"/>
                      <a:pt x="0" y="304"/>
                      <a:pt x="0" y="289"/>
                    </a:cubicBezTo>
                    <a:cubicBezTo>
                      <a:pt x="1" y="199"/>
                      <a:pt x="1" y="109"/>
                      <a:pt x="0" y="19"/>
                    </a:cubicBezTo>
                    <a:cubicBezTo>
                      <a:pt x="0" y="5"/>
                      <a:pt x="4" y="0"/>
                      <a:pt x="18" y="0"/>
                    </a:cubicBezTo>
                    <a:cubicBezTo>
                      <a:pt x="109" y="1"/>
                      <a:pt x="199" y="1"/>
                      <a:pt x="290" y="0"/>
                    </a:cubicBezTo>
                    <a:cubicBezTo>
                      <a:pt x="306" y="0"/>
                      <a:pt x="309" y="6"/>
                      <a:pt x="309" y="20"/>
                    </a:cubicBezTo>
                    <a:cubicBezTo>
                      <a:pt x="308" y="65"/>
                      <a:pt x="308" y="109"/>
                      <a:pt x="308" y="154"/>
                    </a:cubicBezTo>
                    <a:close/>
                    <a:moveTo>
                      <a:pt x="104" y="103"/>
                    </a:moveTo>
                    <a:cubicBezTo>
                      <a:pt x="104" y="135"/>
                      <a:pt x="104" y="164"/>
                      <a:pt x="104" y="193"/>
                    </a:cubicBezTo>
                    <a:cubicBezTo>
                      <a:pt x="105" y="197"/>
                      <a:pt x="110" y="204"/>
                      <a:pt x="113" y="204"/>
                    </a:cubicBezTo>
                    <a:cubicBezTo>
                      <a:pt x="143" y="205"/>
                      <a:pt x="174" y="204"/>
                      <a:pt x="204" y="204"/>
                    </a:cubicBezTo>
                    <a:cubicBezTo>
                      <a:pt x="204" y="169"/>
                      <a:pt x="204" y="136"/>
                      <a:pt x="204" y="103"/>
                    </a:cubicBezTo>
                    <a:cubicBezTo>
                      <a:pt x="170" y="103"/>
                      <a:pt x="139" y="103"/>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2" name="Freeform 169"/>
              <p:cNvSpPr>
                <a:spLocks noEditPoints="1"/>
              </p:cNvSpPr>
              <p:nvPr/>
            </p:nvSpPr>
            <p:spPr bwMode="auto">
              <a:xfrm>
                <a:off x="2345" y="576"/>
                <a:ext cx="258" cy="259"/>
              </a:xfrm>
              <a:custGeom>
                <a:avLst/>
                <a:gdLst>
                  <a:gd name="T0" fmla="*/ 0 w 306"/>
                  <a:gd name="T1" fmla="*/ 0 h 306"/>
                  <a:gd name="T2" fmla="*/ 304 w 306"/>
                  <a:gd name="T3" fmla="*/ 0 h 306"/>
                  <a:gd name="T4" fmla="*/ 306 w 306"/>
                  <a:gd name="T5" fmla="*/ 16 h 306"/>
                  <a:gd name="T6" fmla="*/ 306 w 306"/>
                  <a:gd name="T7" fmla="*/ 288 h 306"/>
                  <a:gd name="T8" fmla="*/ 289 w 306"/>
                  <a:gd name="T9" fmla="*/ 306 h 306"/>
                  <a:gd name="T10" fmla="*/ 13 w 306"/>
                  <a:gd name="T11" fmla="*/ 305 h 306"/>
                  <a:gd name="T12" fmla="*/ 0 w 306"/>
                  <a:gd name="T13" fmla="*/ 303 h 306"/>
                  <a:gd name="T14" fmla="*/ 0 w 306"/>
                  <a:gd name="T15" fmla="*/ 0 h 306"/>
                  <a:gd name="T16" fmla="*/ 102 w 306"/>
                  <a:gd name="T17" fmla="*/ 203 h 306"/>
                  <a:gd name="T18" fmla="*/ 193 w 306"/>
                  <a:gd name="T19" fmla="*/ 202 h 306"/>
                  <a:gd name="T20" fmla="*/ 203 w 306"/>
                  <a:gd name="T21" fmla="*/ 191 h 306"/>
                  <a:gd name="T22" fmla="*/ 203 w 306"/>
                  <a:gd name="T23" fmla="*/ 111 h 306"/>
                  <a:gd name="T24" fmla="*/ 194 w 306"/>
                  <a:gd name="T25" fmla="*/ 101 h 306"/>
                  <a:gd name="T26" fmla="*/ 102 w 306"/>
                  <a:gd name="T27" fmla="*/ 100 h 306"/>
                  <a:gd name="T28" fmla="*/ 102 w 306"/>
                  <a:gd name="T29" fmla="*/ 20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06">
                    <a:moveTo>
                      <a:pt x="0" y="0"/>
                    </a:moveTo>
                    <a:cubicBezTo>
                      <a:pt x="102" y="0"/>
                      <a:pt x="203" y="0"/>
                      <a:pt x="304" y="0"/>
                    </a:cubicBezTo>
                    <a:cubicBezTo>
                      <a:pt x="305" y="6"/>
                      <a:pt x="306" y="11"/>
                      <a:pt x="306" y="16"/>
                    </a:cubicBezTo>
                    <a:cubicBezTo>
                      <a:pt x="306" y="107"/>
                      <a:pt x="306" y="198"/>
                      <a:pt x="306" y="288"/>
                    </a:cubicBezTo>
                    <a:cubicBezTo>
                      <a:pt x="306" y="301"/>
                      <a:pt x="302" y="306"/>
                      <a:pt x="289" y="306"/>
                    </a:cubicBezTo>
                    <a:cubicBezTo>
                      <a:pt x="197" y="305"/>
                      <a:pt x="105" y="306"/>
                      <a:pt x="13" y="305"/>
                    </a:cubicBezTo>
                    <a:cubicBezTo>
                      <a:pt x="9" y="305"/>
                      <a:pt x="5" y="304"/>
                      <a:pt x="0" y="303"/>
                    </a:cubicBezTo>
                    <a:cubicBezTo>
                      <a:pt x="0" y="203"/>
                      <a:pt x="0" y="102"/>
                      <a:pt x="0" y="0"/>
                    </a:cubicBezTo>
                    <a:close/>
                    <a:moveTo>
                      <a:pt x="102" y="203"/>
                    </a:moveTo>
                    <a:cubicBezTo>
                      <a:pt x="133" y="203"/>
                      <a:pt x="163" y="203"/>
                      <a:pt x="193" y="202"/>
                    </a:cubicBezTo>
                    <a:cubicBezTo>
                      <a:pt x="196" y="202"/>
                      <a:pt x="202" y="195"/>
                      <a:pt x="203" y="191"/>
                    </a:cubicBezTo>
                    <a:cubicBezTo>
                      <a:pt x="203" y="164"/>
                      <a:pt x="203" y="138"/>
                      <a:pt x="203" y="111"/>
                    </a:cubicBezTo>
                    <a:cubicBezTo>
                      <a:pt x="203" y="108"/>
                      <a:pt x="197" y="101"/>
                      <a:pt x="194" y="101"/>
                    </a:cubicBezTo>
                    <a:cubicBezTo>
                      <a:pt x="163" y="100"/>
                      <a:pt x="133" y="100"/>
                      <a:pt x="102" y="100"/>
                    </a:cubicBezTo>
                    <a:cubicBezTo>
                      <a:pt x="102" y="136"/>
                      <a:pt x="102" y="167"/>
                      <a:pt x="102"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3" name="Freeform 170"/>
              <p:cNvSpPr>
                <a:spLocks noEditPoints="1"/>
              </p:cNvSpPr>
              <p:nvPr/>
            </p:nvSpPr>
            <p:spPr bwMode="auto">
              <a:xfrm>
                <a:off x="3122" y="1094"/>
                <a:ext cx="261" cy="261"/>
              </a:xfrm>
              <a:custGeom>
                <a:avLst/>
                <a:gdLst>
                  <a:gd name="T0" fmla="*/ 1 w 309"/>
                  <a:gd name="T1" fmla="*/ 154 h 308"/>
                  <a:gd name="T2" fmla="*/ 0 w 309"/>
                  <a:gd name="T3" fmla="*/ 18 h 308"/>
                  <a:gd name="T4" fmla="*/ 19 w 309"/>
                  <a:gd name="T5" fmla="*/ 0 h 308"/>
                  <a:gd name="T6" fmla="*/ 289 w 309"/>
                  <a:gd name="T7" fmla="*/ 0 h 308"/>
                  <a:gd name="T8" fmla="*/ 308 w 309"/>
                  <a:gd name="T9" fmla="*/ 19 h 308"/>
                  <a:gd name="T10" fmla="*/ 308 w 309"/>
                  <a:gd name="T11" fmla="*/ 289 h 308"/>
                  <a:gd name="T12" fmla="*/ 289 w 309"/>
                  <a:gd name="T13" fmla="*/ 308 h 308"/>
                  <a:gd name="T14" fmla="*/ 19 w 309"/>
                  <a:gd name="T15" fmla="*/ 308 h 308"/>
                  <a:gd name="T16" fmla="*/ 0 w 309"/>
                  <a:gd name="T17" fmla="*/ 288 h 308"/>
                  <a:gd name="T18" fmla="*/ 1 w 309"/>
                  <a:gd name="T19" fmla="*/ 154 h 308"/>
                  <a:gd name="T20" fmla="*/ 104 w 309"/>
                  <a:gd name="T21" fmla="*/ 104 h 308"/>
                  <a:gd name="T22" fmla="*/ 104 w 309"/>
                  <a:gd name="T23" fmla="*/ 203 h 308"/>
                  <a:gd name="T24" fmla="*/ 203 w 309"/>
                  <a:gd name="T25" fmla="*/ 203 h 308"/>
                  <a:gd name="T26" fmla="*/ 203 w 309"/>
                  <a:gd name="T27" fmla="*/ 104 h 308"/>
                  <a:gd name="T28" fmla="*/ 104 w 309"/>
                  <a:gd name="T29"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9" h="308">
                    <a:moveTo>
                      <a:pt x="1" y="154"/>
                    </a:moveTo>
                    <a:cubicBezTo>
                      <a:pt x="1" y="109"/>
                      <a:pt x="1" y="63"/>
                      <a:pt x="0" y="18"/>
                    </a:cubicBezTo>
                    <a:cubicBezTo>
                      <a:pt x="0" y="4"/>
                      <a:pt x="5" y="0"/>
                      <a:pt x="19" y="0"/>
                    </a:cubicBezTo>
                    <a:cubicBezTo>
                      <a:pt x="109" y="0"/>
                      <a:pt x="199" y="0"/>
                      <a:pt x="289" y="0"/>
                    </a:cubicBezTo>
                    <a:cubicBezTo>
                      <a:pt x="303" y="0"/>
                      <a:pt x="309" y="3"/>
                      <a:pt x="308" y="19"/>
                    </a:cubicBezTo>
                    <a:cubicBezTo>
                      <a:pt x="308" y="109"/>
                      <a:pt x="308" y="199"/>
                      <a:pt x="308" y="289"/>
                    </a:cubicBezTo>
                    <a:cubicBezTo>
                      <a:pt x="309" y="304"/>
                      <a:pt x="303" y="308"/>
                      <a:pt x="289" y="308"/>
                    </a:cubicBezTo>
                    <a:cubicBezTo>
                      <a:pt x="199" y="307"/>
                      <a:pt x="109" y="307"/>
                      <a:pt x="19" y="308"/>
                    </a:cubicBezTo>
                    <a:cubicBezTo>
                      <a:pt x="3" y="308"/>
                      <a:pt x="0" y="302"/>
                      <a:pt x="0" y="288"/>
                    </a:cubicBezTo>
                    <a:cubicBezTo>
                      <a:pt x="1" y="243"/>
                      <a:pt x="1" y="199"/>
                      <a:pt x="1" y="154"/>
                    </a:cubicBezTo>
                    <a:close/>
                    <a:moveTo>
                      <a:pt x="104" y="104"/>
                    </a:moveTo>
                    <a:cubicBezTo>
                      <a:pt x="104" y="137"/>
                      <a:pt x="104" y="170"/>
                      <a:pt x="104" y="203"/>
                    </a:cubicBezTo>
                    <a:cubicBezTo>
                      <a:pt x="138" y="203"/>
                      <a:pt x="171" y="203"/>
                      <a:pt x="203" y="203"/>
                    </a:cubicBezTo>
                    <a:cubicBezTo>
                      <a:pt x="203" y="169"/>
                      <a:pt x="203" y="136"/>
                      <a:pt x="203" y="104"/>
                    </a:cubicBezTo>
                    <a:cubicBezTo>
                      <a:pt x="170" y="104"/>
                      <a:pt x="138" y="104"/>
                      <a:pt x="10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4" name="Freeform 171"/>
              <p:cNvSpPr>
                <a:spLocks noEditPoints="1"/>
              </p:cNvSpPr>
              <p:nvPr/>
            </p:nvSpPr>
            <p:spPr bwMode="auto">
              <a:xfrm>
                <a:off x="3122" y="747"/>
                <a:ext cx="260" cy="261"/>
              </a:xfrm>
              <a:custGeom>
                <a:avLst/>
                <a:gdLst>
                  <a:gd name="T0" fmla="*/ 156 w 308"/>
                  <a:gd name="T1" fmla="*/ 1 h 308"/>
                  <a:gd name="T2" fmla="*/ 290 w 308"/>
                  <a:gd name="T3" fmla="*/ 0 h 308"/>
                  <a:gd name="T4" fmla="*/ 308 w 308"/>
                  <a:gd name="T5" fmla="*/ 19 h 308"/>
                  <a:gd name="T6" fmla="*/ 308 w 308"/>
                  <a:gd name="T7" fmla="*/ 289 h 308"/>
                  <a:gd name="T8" fmla="*/ 291 w 308"/>
                  <a:gd name="T9" fmla="*/ 308 h 308"/>
                  <a:gd name="T10" fmla="*/ 17 w 308"/>
                  <a:gd name="T11" fmla="*/ 308 h 308"/>
                  <a:gd name="T12" fmla="*/ 0 w 308"/>
                  <a:gd name="T13" fmla="*/ 291 h 308"/>
                  <a:gd name="T14" fmla="*/ 0 w 308"/>
                  <a:gd name="T15" fmla="*/ 18 h 308"/>
                  <a:gd name="T16" fmla="*/ 18 w 308"/>
                  <a:gd name="T17" fmla="*/ 1 h 308"/>
                  <a:gd name="T18" fmla="*/ 156 w 308"/>
                  <a:gd name="T19" fmla="*/ 1 h 308"/>
                  <a:gd name="T20" fmla="*/ 205 w 308"/>
                  <a:gd name="T21" fmla="*/ 205 h 308"/>
                  <a:gd name="T22" fmla="*/ 204 w 308"/>
                  <a:gd name="T23" fmla="*/ 115 h 308"/>
                  <a:gd name="T24" fmla="*/ 194 w 308"/>
                  <a:gd name="T25" fmla="*/ 104 h 308"/>
                  <a:gd name="T26" fmla="*/ 105 w 308"/>
                  <a:gd name="T27" fmla="*/ 104 h 308"/>
                  <a:gd name="T28" fmla="*/ 105 w 308"/>
                  <a:gd name="T29" fmla="*/ 205 h 308"/>
                  <a:gd name="T30" fmla="*/ 205 w 308"/>
                  <a:gd name="T31" fmla="*/ 20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8">
                    <a:moveTo>
                      <a:pt x="156" y="1"/>
                    </a:moveTo>
                    <a:cubicBezTo>
                      <a:pt x="201" y="1"/>
                      <a:pt x="245" y="1"/>
                      <a:pt x="290" y="0"/>
                    </a:cubicBezTo>
                    <a:cubicBezTo>
                      <a:pt x="304" y="0"/>
                      <a:pt x="308" y="5"/>
                      <a:pt x="308" y="19"/>
                    </a:cubicBezTo>
                    <a:cubicBezTo>
                      <a:pt x="308" y="109"/>
                      <a:pt x="308" y="199"/>
                      <a:pt x="308" y="289"/>
                    </a:cubicBezTo>
                    <a:cubicBezTo>
                      <a:pt x="308" y="302"/>
                      <a:pt x="305" y="308"/>
                      <a:pt x="291" y="308"/>
                    </a:cubicBezTo>
                    <a:cubicBezTo>
                      <a:pt x="199" y="307"/>
                      <a:pt x="108" y="307"/>
                      <a:pt x="17" y="308"/>
                    </a:cubicBezTo>
                    <a:cubicBezTo>
                      <a:pt x="5" y="308"/>
                      <a:pt x="0" y="304"/>
                      <a:pt x="0" y="291"/>
                    </a:cubicBezTo>
                    <a:cubicBezTo>
                      <a:pt x="1" y="200"/>
                      <a:pt x="1" y="109"/>
                      <a:pt x="0" y="18"/>
                    </a:cubicBezTo>
                    <a:cubicBezTo>
                      <a:pt x="0" y="4"/>
                      <a:pt x="5" y="0"/>
                      <a:pt x="18" y="1"/>
                    </a:cubicBezTo>
                    <a:cubicBezTo>
                      <a:pt x="64" y="1"/>
                      <a:pt x="110" y="1"/>
                      <a:pt x="156" y="1"/>
                    </a:cubicBezTo>
                    <a:close/>
                    <a:moveTo>
                      <a:pt x="205" y="205"/>
                    </a:moveTo>
                    <a:cubicBezTo>
                      <a:pt x="205" y="173"/>
                      <a:pt x="205" y="144"/>
                      <a:pt x="204" y="115"/>
                    </a:cubicBezTo>
                    <a:cubicBezTo>
                      <a:pt x="204" y="111"/>
                      <a:pt x="198" y="104"/>
                      <a:pt x="194" y="104"/>
                    </a:cubicBezTo>
                    <a:cubicBezTo>
                      <a:pt x="165" y="103"/>
                      <a:pt x="135" y="104"/>
                      <a:pt x="105" y="104"/>
                    </a:cubicBezTo>
                    <a:cubicBezTo>
                      <a:pt x="105" y="139"/>
                      <a:pt x="105" y="172"/>
                      <a:pt x="105" y="205"/>
                    </a:cubicBezTo>
                    <a:cubicBezTo>
                      <a:pt x="138" y="205"/>
                      <a:pt x="170" y="205"/>
                      <a:pt x="205"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45" name="组合 44"/>
            <p:cNvGrpSpPr/>
            <p:nvPr userDrawn="1"/>
          </p:nvGrpSpPr>
          <p:grpSpPr>
            <a:xfrm rot="20985436" flipH="1">
              <a:off x="5636321" y="1449552"/>
              <a:ext cx="880776" cy="748079"/>
              <a:chOff x="3501778" y="1348073"/>
              <a:chExt cx="974202" cy="827430"/>
            </a:xfrm>
            <a:solidFill>
              <a:schemeClr val="accent3"/>
            </a:solidFill>
          </p:grpSpPr>
          <p:sp>
            <p:nvSpPr>
              <p:cNvPr id="46"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7"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8"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9"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0"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1"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2"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3"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4"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5"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6"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7"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8"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9"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0"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61" name="组合 60"/>
            <p:cNvGrpSpPr>
              <a:grpSpLocks noChangeAspect="1"/>
            </p:cNvGrpSpPr>
            <p:nvPr userDrawn="1"/>
          </p:nvGrpSpPr>
          <p:grpSpPr>
            <a:xfrm rot="1777598" flipH="1">
              <a:off x="5061403" y="1004568"/>
              <a:ext cx="580600" cy="795783"/>
              <a:chOff x="2869665" y="2321667"/>
              <a:chExt cx="3448984" cy="4727255"/>
            </a:xfrm>
            <a:solidFill>
              <a:schemeClr val="accent3"/>
            </a:solidFill>
          </p:grpSpPr>
          <p:sp>
            <p:nvSpPr>
              <p:cNvPr id="62"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3"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4"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5"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6"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7"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8"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9"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0"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1"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2"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73" name="Group 26"/>
            <p:cNvGrpSpPr>
              <a:grpSpLocks noChangeAspect="1"/>
            </p:cNvGrpSpPr>
            <p:nvPr userDrawn="1"/>
          </p:nvGrpSpPr>
          <p:grpSpPr bwMode="auto">
            <a:xfrm rot="3495810" flipH="1">
              <a:off x="6650575" y="1361080"/>
              <a:ext cx="527303" cy="1648364"/>
              <a:chOff x="-731" y="-627"/>
              <a:chExt cx="365" cy="1141"/>
            </a:xfrm>
            <a:solidFill>
              <a:schemeClr val="accent2"/>
            </a:solidFill>
          </p:grpSpPr>
          <p:sp>
            <p:nvSpPr>
              <p:cNvPr id="74"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5"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76" name="Freeform 111"/>
            <p:cNvSpPr>
              <a:spLocks noChangeAspect="1" noEditPoints="1"/>
            </p:cNvSpPr>
            <p:nvPr userDrawn="1"/>
          </p:nvSpPr>
          <p:spPr bwMode="auto">
            <a:xfrm rot="3896820" flipH="1">
              <a:off x="6691611" y="2353174"/>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98" name="组合 97"/>
            <p:cNvGrpSpPr/>
            <p:nvPr userDrawn="1"/>
          </p:nvGrpSpPr>
          <p:grpSpPr>
            <a:xfrm>
              <a:off x="2328918" y="1577773"/>
              <a:ext cx="4245990" cy="4234827"/>
              <a:chOff x="2328918" y="1577773"/>
              <a:chExt cx="4245990" cy="4234827"/>
            </a:xfrm>
          </p:grpSpPr>
          <p:sp>
            <p:nvSpPr>
              <p:cNvPr id="78" name="椭圆 77"/>
              <p:cNvSpPr/>
              <p:nvPr userDrawn="1"/>
            </p:nvSpPr>
            <p:spPr>
              <a:xfrm>
                <a:off x="2328918" y="1758126"/>
                <a:ext cx="3971605"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79" name="椭圆 78"/>
              <p:cNvSpPr/>
              <p:nvPr userDrawn="1"/>
            </p:nvSpPr>
            <p:spPr>
              <a:xfrm>
                <a:off x="2603303" y="1840995"/>
                <a:ext cx="3971605"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80" name="椭圆 79"/>
              <p:cNvSpPr/>
              <p:nvPr userDrawn="1"/>
            </p:nvSpPr>
            <p:spPr>
              <a:xfrm>
                <a:off x="2472780" y="1577773"/>
                <a:ext cx="3971605" cy="3971605"/>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85" name="任意多边形 84"/>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userDrawn="1"/>
        </p:nvSpPr>
        <p:spPr>
          <a:xfrm flipH="1">
            <a:off x="0" y="0"/>
            <a:ext cx="1032049" cy="6894518"/>
          </a:xfrm>
          <a:custGeom>
            <a:avLst/>
            <a:gdLst>
              <a:gd name="connsiteX0" fmla="*/ 1032049 w 1032049"/>
              <a:gd name="connsiteY0" fmla="*/ 0 h 3392932"/>
              <a:gd name="connsiteX1" fmla="*/ 1032049 w 1032049"/>
              <a:gd name="connsiteY1" fmla="*/ 3392932 h 3392932"/>
              <a:gd name="connsiteX2" fmla="*/ 0 w 1032049"/>
              <a:gd name="connsiteY2" fmla="*/ 3392932 h 3392932"/>
              <a:gd name="connsiteX3" fmla="*/ 150144 w 1032049"/>
              <a:gd name="connsiteY3" fmla="*/ 3158730 h 3392932"/>
              <a:gd name="connsiteX4" fmla="*/ 1032049 w 1032049"/>
              <a:gd name="connsiteY4" fmla="*/ 0 h 339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49" h="3392932">
                <a:moveTo>
                  <a:pt x="1032049" y="0"/>
                </a:moveTo>
                <a:lnTo>
                  <a:pt x="1032049" y="3392932"/>
                </a:lnTo>
                <a:lnTo>
                  <a:pt x="0" y="3392932"/>
                </a:lnTo>
                <a:lnTo>
                  <a:pt x="150144" y="3158730"/>
                </a:lnTo>
                <a:cubicBezTo>
                  <a:pt x="709778" y="2237695"/>
                  <a:pt x="1032049" y="1156483"/>
                  <a:pt x="103204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占位符 88"/>
          <p:cNvSpPr>
            <a:spLocks noGrp="1"/>
          </p:cNvSpPr>
          <p:nvPr userDrawn="1">
            <p:ph type="body" sz="quarter" idx="10" hasCustomPrompt="1"/>
          </p:nvPr>
        </p:nvSpPr>
        <p:spPr>
          <a:xfrm>
            <a:off x="3176091" y="2649451"/>
            <a:ext cx="2544286" cy="1200329"/>
          </a:xfrm>
          <a:prstGeom prst="rect">
            <a:avLst/>
          </a:prstGeom>
          <a:noFill/>
        </p:spPr>
        <p:txBody>
          <a:bodyPr wrap="none" rtlCol="0">
            <a:spAutoFit/>
          </a:bodyPr>
          <a:lstStyle>
            <a:lvl1pPr marL="0" indent="0">
              <a:buNone/>
              <a:defRPr lang="zh-CN" altLang="en-US" sz="8000" b="1" dirty="0">
                <a:solidFill>
                  <a:schemeClr val="accent4"/>
                </a:solidFill>
                <a:ea typeface="微软雅黑" panose="020B0503020204020204" pitchFamily="34" charset="-122"/>
              </a:defRPr>
            </a:lvl1pPr>
          </a:lstStyle>
          <a:p>
            <a:pPr marL="0" lvl="0" algn="ctr" defTabSz="914377"/>
            <a:r>
              <a:rPr lang="en-US" altLang="zh-CN" dirty="0"/>
              <a:t>2016</a:t>
            </a:r>
            <a:endParaRPr lang="zh-CN" altLang="en-US" dirty="0"/>
          </a:p>
        </p:txBody>
      </p:sp>
      <p:sp>
        <p:nvSpPr>
          <p:cNvPr id="90" name="文本占位符 88"/>
          <p:cNvSpPr>
            <a:spLocks noGrp="1"/>
          </p:cNvSpPr>
          <p:nvPr userDrawn="1">
            <p:ph type="body" sz="quarter" idx="11" hasCustomPrompt="1"/>
          </p:nvPr>
        </p:nvSpPr>
        <p:spPr>
          <a:xfrm>
            <a:off x="2970907" y="3731836"/>
            <a:ext cx="2954655" cy="840230"/>
          </a:xfrm>
          <a:prstGeom prst="rect">
            <a:avLst/>
          </a:prstGeom>
          <a:noFill/>
        </p:spPr>
        <p:txBody>
          <a:bodyPr wrap="none" rtlCol="0">
            <a:spAutoFit/>
          </a:bodyPr>
          <a:lstStyle>
            <a:lvl1pPr marL="0" indent="0">
              <a:buNone/>
              <a:defRPr lang="zh-CN" altLang="en-US" sz="5400" b="1" dirty="0">
                <a:solidFill>
                  <a:schemeClr val="accent4"/>
                </a:solidFill>
                <a:latin typeface="微软雅黑" panose="020B0503020204020204" pitchFamily="34" charset="-122"/>
                <a:ea typeface="微软雅黑" panose="020B0503020204020204" pitchFamily="34" charset="-122"/>
              </a:defRPr>
            </a:lvl1pPr>
          </a:lstStyle>
          <a:p>
            <a:pPr marL="0" lvl="0" algn="ctr" defTabSz="914377"/>
            <a:r>
              <a:rPr lang="zh-CN" altLang="en-US" dirty="0"/>
              <a:t>工作汇报</a:t>
            </a:r>
          </a:p>
        </p:txBody>
      </p:sp>
      <p:sp>
        <p:nvSpPr>
          <p:cNvPr id="77" name="文本占位符 76"/>
          <p:cNvSpPr>
            <a:spLocks noGrp="1"/>
          </p:cNvSpPr>
          <p:nvPr>
            <p:ph type="body" sz="quarter" idx="16" hasCustomPrompt="1"/>
          </p:nvPr>
        </p:nvSpPr>
        <p:spPr>
          <a:xfrm>
            <a:off x="6103938" y="5061810"/>
            <a:ext cx="4813300" cy="923925"/>
          </a:xfrm>
          <a:prstGeom prst="rect">
            <a:avLst/>
          </a:prstGeom>
        </p:spPr>
        <p:txBody>
          <a:bodyPr/>
          <a:lstStyle>
            <a:lvl1pPr marL="0" indent="0" algn="r">
              <a:buNone/>
              <a:defRPr sz="6000" b="1">
                <a:solidFill>
                  <a:schemeClr val="accent4"/>
                </a:solidFill>
              </a:defRPr>
            </a:lvl1pPr>
          </a:lstStyle>
          <a:p>
            <a:pPr lvl="0"/>
            <a:r>
              <a:rPr lang="zh-CN" altLang="en-US" dirty="0"/>
              <a:t>清新蓝绿风格</a:t>
            </a:r>
          </a:p>
        </p:txBody>
      </p:sp>
      <p:sp>
        <p:nvSpPr>
          <p:cNvPr id="92" name="文本占位符 76"/>
          <p:cNvSpPr>
            <a:spLocks noGrp="1"/>
          </p:cNvSpPr>
          <p:nvPr>
            <p:ph type="body" sz="quarter" idx="17" hasCustomPrompt="1"/>
          </p:nvPr>
        </p:nvSpPr>
        <p:spPr>
          <a:xfrm>
            <a:off x="6103938" y="4781351"/>
            <a:ext cx="4813300" cy="273844"/>
          </a:xfrm>
          <a:prstGeom prst="rect">
            <a:avLst/>
          </a:prstGeom>
        </p:spPr>
        <p:txBody>
          <a:bodyPr/>
          <a:lstStyle>
            <a:lvl1pPr marL="0" indent="0" algn="r">
              <a:buNone/>
              <a:defRPr sz="1600" b="1">
                <a:solidFill>
                  <a:schemeClr val="accent2"/>
                </a:solidFill>
              </a:defRPr>
            </a:lvl1pPr>
          </a:lstStyle>
          <a:p>
            <a:pPr lvl="0"/>
            <a:r>
              <a:rPr lang="en-US" altLang="zh-CN" dirty="0"/>
              <a:t>PRESENTED BY OfficePLUS</a:t>
            </a:r>
            <a:endParaRPr lang="zh-CN" altLang="en-US" dirty="0"/>
          </a:p>
        </p:txBody>
      </p:sp>
    </p:spTree>
    <p:extLst>
      <p:ext uri="{BB962C8B-B14F-4D97-AF65-F5344CB8AC3E}">
        <p14:creationId xmlns:p14="http://schemas.microsoft.com/office/powerpoint/2010/main" val="4041100910"/>
      </p:ext>
    </p:extLst>
  </p:cSld>
  <p:clrMapOvr>
    <a:masterClrMapping/>
  </p:clrMapOvr>
  <p:extLst mod="1">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副标题页">
    <p:spTree>
      <p:nvGrpSpPr>
        <p:cNvPr id="1" name=""/>
        <p:cNvGrpSpPr/>
        <p:nvPr/>
      </p:nvGrpSpPr>
      <p:grpSpPr>
        <a:xfrm>
          <a:off x="0" y="0"/>
          <a:ext cx="0" cy="0"/>
          <a:chOff x="0" y="0"/>
          <a:chExt cx="0" cy="0"/>
        </a:xfrm>
      </p:grpSpPr>
      <p:grpSp>
        <p:nvGrpSpPr>
          <p:cNvPr id="3" name="组合 2"/>
          <p:cNvGrpSpPr/>
          <p:nvPr userDrawn="1"/>
        </p:nvGrpSpPr>
        <p:grpSpPr>
          <a:xfrm>
            <a:off x="2817066" y="726122"/>
            <a:ext cx="6557868" cy="5086478"/>
            <a:chOff x="1180541" y="726122"/>
            <a:chExt cx="6557868" cy="5086478"/>
          </a:xfrm>
        </p:grpSpPr>
        <p:grpSp>
          <p:nvGrpSpPr>
            <p:cNvPr id="4" name="组合 3"/>
            <p:cNvGrpSpPr/>
            <p:nvPr/>
          </p:nvGrpSpPr>
          <p:grpSpPr>
            <a:xfrm>
              <a:off x="2181379" y="1621679"/>
              <a:ext cx="880776" cy="748079"/>
              <a:chOff x="3501778" y="1348073"/>
              <a:chExt cx="974202" cy="827430"/>
            </a:xfrm>
            <a:solidFill>
              <a:schemeClr val="accent2"/>
            </a:solidFill>
          </p:grpSpPr>
          <p:sp>
            <p:nvSpPr>
              <p:cNvPr id="67"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8"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9"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0"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1"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2"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3"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4"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5"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6"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7"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8"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9"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0"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1"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5" name="组合 4"/>
            <p:cNvGrpSpPr>
              <a:grpSpLocks noChangeAspect="1"/>
            </p:cNvGrpSpPr>
            <p:nvPr/>
          </p:nvGrpSpPr>
          <p:grpSpPr>
            <a:xfrm rot="17766877">
              <a:off x="1373365" y="1970928"/>
              <a:ext cx="1040545" cy="1426193"/>
              <a:chOff x="2869665" y="2321667"/>
              <a:chExt cx="3448984" cy="4727255"/>
            </a:xfrm>
            <a:solidFill>
              <a:schemeClr val="accent1"/>
            </a:solidFill>
          </p:grpSpPr>
          <p:sp>
            <p:nvSpPr>
              <p:cNvPr id="56"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7"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8"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9"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0"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1"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2"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3"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4"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5"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6"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6" name="Group 26"/>
            <p:cNvGrpSpPr>
              <a:grpSpLocks noChangeAspect="1"/>
            </p:cNvGrpSpPr>
            <p:nvPr/>
          </p:nvGrpSpPr>
          <p:grpSpPr bwMode="auto">
            <a:xfrm rot="20456619">
              <a:off x="3541704" y="726122"/>
              <a:ext cx="296669" cy="927398"/>
              <a:chOff x="-731" y="-627"/>
              <a:chExt cx="365" cy="1141"/>
            </a:xfrm>
            <a:solidFill>
              <a:schemeClr val="accent4"/>
            </a:solidFill>
          </p:grpSpPr>
          <p:sp>
            <p:nvSpPr>
              <p:cNvPr id="54"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5"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7" name="Freeform 111"/>
            <p:cNvSpPr>
              <a:spLocks noChangeAspect="1" noEditPoints="1"/>
            </p:cNvSpPr>
            <p:nvPr/>
          </p:nvSpPr>
          <p:spPr bwMode="auto">
            <a:xfrm rot="19270136">
              <a:off x="2960448" y="973460"/>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8" name="Group 158"/>
            <p:cNvGrpSpPr>
              <a:grpSpLocks noChangeAspect="1"/>
            </p:cNvGrpSpPr>
            <p:nvPr userDrawn="1"/>
          </p:nvGrpSpPr>
          <p:grpSpPr bwMode="auto">
            <a:xfrm>
              <a:off x="4053189" y="731331"/>
              <a:ext cx="845722" cy="846129"/>
              <a:chOff x="1651" y="-118"/>
              <a:chExt cx="2077" cy="2078"/>
            </a:xfrm>
            <a:solidFill>
              <a:schemeClr val="accent4"/>
            </a:solidFill>
          </p:grpSpPr>
          <p:sp>
            <p:nvSpPr>
              <p:cNvPr id="45" name="Freeform 160"/>
              <p:cNvSpPr>
                <a:spLocks noEditPoints="1"/>
              </p:cNvSpPr>
              <p:nvPr/>
            </p:nvSpPr>
            <p:spPr bwMode="auto">
              <a:xfrm>
                <a:off x="1651" y="-118"/>
                <a:ext cx="2077" cy="2078"/>
              </a:xfrm>
              <a:custGeom>
                <a:avLst/>
                <a:gdLst>
                  <a:gd name="T0" fmla="*/ 0 w 2456"/>
                  <a:gd name="T1" fmla="*/ 2454 h 2454"/>
                  <a:gd name="T2" fmla="*/ 0 w 2456"/>
                  <a:gd name="T3" fmla="*/ 2433 h 2454"/>
                  <a:gd name="T4" fmla="*/ 0 w 2456"/>
                  <a:gd name="T5" fmla="*/ 107 h 2454"/>
                  <a:gd name="T6" fmla="*/ 79 w 2456"/>
                  <a:gd name="T7" fmla="*/ 2 h 2454"/>
                  <a:gd name="T8" fmla="*/ 104 w 2456"/>
                  <a:gd name="T9" fmla="*/ 0 h 2454"/>
                  <a:gd name="T10" fmla="*/ 1430 w 2456"/>
                  <a:gd name="T11" fmla="*/ 0 h 2454"/>
                  <a:gd name="T12" fmla="*/ 1535 w 2456"/>
                  <a:gd name="T13" fmla="*/ 105 h 2454"/>
                  <a:gd name="T14" fmla="*/ 1535 w 2456"/>
                  <a:gd name="T15" fmla="*/ 587 h 2454"/>
                  <a:gd name="T16" fmla="*/ 1535 w 2456"/>
                  <a:gd name="T17" fmla="*/ 614 h 2454"/>
                  <a:gd name="T18" fmla="*/ 1562 w 2456"/>
                  <a:gd name="T19" fmla="*/ 614 h 2454"/>
                  <a:gd name="T20" fmla="*/ 2348 w 2456"/>
                  <a:gd name="T21" fmla="*/ 614 h 2454"/>
                  <a:gd name="T22" fmla="*/ 2454 w 2456"/>
                  <a:gd name="T23" fmla="*/ 693 h 2454"/>
                  <a:gd name="T24" fmla="*/ 2456 w 2456"/>
                  <a:gd name="T25" fmla="*/ 715 h 2454"/>
                  <a:gd name="T26" fmla="*/ 2456 w 2456"/>
                  <a:gd name="T27" fmla="*/ 2439 h 2454"/>
                  <a:gd name="T28" fmla="*/ 2456 w 2456"/>
                  <a:gd name="T29" fmla="*/ 2454 h 2454"/>
                  <a:gd name="T30" fmla="*/ 0 w 2456"/>
                  <a:gd name="T31" fmla="*/ 2454 h 2454"/>
                  <a:gd name="T32" fmla="*/ 1329 w 2456"/>
                  <a:gd name="T33" fmla="*/ 204 h 2454"/>
                  <a:gd name="T34" fmla="*/ 1304 w 2456"/>
                  <a:gd name="T35" fmla="*/ 204 h 2454"/>
                  <a:gd name="T36" fmla="*/ 230 w 2456"/>
                  <a:gd name="T37" fmla="*/ 204 h 2454"/>
                  <a:gd name="T38" fmla="*/ 205 w 2456"/>
                  <a:gd name="T39" fmla="*/ 231 h 2454"/>
                  <a:gd name="T40" fmla="*/ 205 w 2456"/>
                  <a:gd name="T41" fmla="*/ 907 h 2454"/>
                  <a:gd name="T42" fmla="*/ 204 w 2456"/>
                  <a:gd name="T43" fmla="*/ 2227 h 2454"/>
                  <a:gd name="T44" fmla="*/ 229 w 2456"/>
                  <a:gd name="T45" fmla="*/ 2251 h 2454"/>
                  <a:gd name="T46" fmla="*/ 489 w 2456"/>
                  <a:gd name="T47" fmla="*/ 2251 h 2454"/>
                  <a:gd name="T48" fmla="*/ 512 w 2456"/>
                  <a:gd name="T49" fmla="*/ 2228 h 2454"/>
                  <a:gd name="T50" fmla="*/ 511 w 2456"/>
                  <a:gd name="T51" fmla="*/ 1764 h 2454"/>
                  <a:gd name="T52" fmla="*/ 535 w 2456"/>
                  <a:gd name="T53" fmla="*/ 1739 h 2454"/>
                  <a:gd name="T54" fmla="*/ 999 w 2456"/>
                  <a:gd name="T55" fmla="*/ 1739 h 2454"/>
                  <a:gd name="T56" fmla="*/ 1024 w 2456"/>
                  <a:gd name="T57" fmla="*/ 1764 h 2454"/>
                  <a:gd name="T58" fmla="*/ 1023 w 2456"/>
                  <a:gd name="T59" fmla="*/ 2230 h 2454"/>
                  <a:gd name="T60" fmla="*/ 1044 w 2456"/>
                  <a:gd name="T61" fmla="*/ 2251 h 2454"/>
                  <a:gd name="T62" fmla="*/ 1310 w 2456"/>
                  <a:gd name="T63" fmla="*/ 2251 h 2454"/>
                  <a:gd name="T64" fmla="*/ 1329 w 2456"/>
                  <a:gd name="T65" fmla="*/ 2249 h 2454"/>
                  <a:gd name="T66" fmla="*/ 1329 w 2456"/>
                  <a:gd name="T67" fmla="*/ 204 h 2454"/>
                  <a:gd name="T68" fmla="*/ 1536 w 2456"/>
                  <a:gd name="T69" fmla="*/ 2250 h 2454"/>
                  <a:gd name="T70" fmla="*/ 1557 w 2456"/>
                  <a:gd name="T71" fmla="*/ 2251 h 2454"/>
                  <a:gd name="T72" fmla="*/ 2229 w 2456"/>
                  <a:gd name="T73" fmla="*/ 2251 h 2454"/>
                  <a:gd name="T74" fmla="*/ 2252 w 2456"/>
                  <a:gd name="T75" fmla="*/ 2229 h 2454"/>
                  <a:gd name="T76" fmla="*/ 2252 w 2456"/>
                  <a:gd name="T77" fmla="*/ 841 h 2454"/>
                  <a:gd name="T78" fmla="*/ 2228 w 2456"/>
                  <a:gd name="T79" fmla="*/ 818 h 2454"/>
                  <a:gd name="T80" fmla="*/ 1558 w 2456"/>
                  <a:gd name="T81" fmla="*/ 819 h 2454"/>
                  <a:gd name="T82" fmla="*/ 1536 w 2456"/>
                  <a:gd name="T83" fmla="*/ 819 h 2454"/>
                  <a:gd name="T84" fmla="*/ 1536 w 2456"/>
                  <a:gd name="T85" fmla="*/ 2250 h 2454"/>
                  <a:gd name="T86" fmla="*/ 615 w 2456"/>
                  <a:gd name="T87" fmla="*/ 2249 h 2454"/>
                  <a:gd name="T88" fmla="*/ 919 w 2456"/>
                  <a:gd name="T89" fmla="*/ 2249 h 2454"/>
                  <a:gd name="T90" fmla="*/ 919 w 2456"/>
                  <a:gd name="T91" fmla="*/ 1843 h 2454"/>
                  <a:gd name="T92" fmla="*/ 615 w 2456"/>
                  <a:gd name="T93" fmla="*/ 1843 h 2454"/>
                  <a:gd name="T94" fmla="*/ 615 w 2456"/>
                  <a:gd name="T95" fmla="*/ 2249 h 2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56" h="2454">
                    <a:moveTo>
                      <a:pt x="0" y="2454"/>
                    </a:moveTo>
                    <a:cubicBezTo>
                      <a:pt x="0" y="2446"/>
                      <a:pt x="0" y="2439"/>
                      <a:pt x="0" y="2433"/>
                    </a:cubicBezTo>
                    <a:cubicBezTo>
                      <a:pt x="0" y="1657"/>
                      <a:pt x="0" y="882"/>
                      <a:pt x="0" y="107"/>
                    </a:cubicBezTo>
                    <a:cubicBezTo>
                      <a:pt x="0" y="49"/>
                      <a:pt x="27" y="13"/>
                      <a:pt x="79" y="2"/>
                    </a:cubicBezTo>
                    <a:cubicBezTo>
                      <a:pt x="87" y="0"/>
                      <a:pt x="96" y="0"/>
                      <a:pt x="104" y="0"/>
                    </a:cubicBezTo>
                    <a:cubicBezTo>
                      <a:pt x="546" y="0"/>
                      <a:pt x="988" y="0"/>
                      <a:pt x="1430" y="0"/>
                    </a:cubicBezTo>
                    <a:cubicBezTo>
                      <a:pt x="1495" y="0"/>
                      <a:pt x="1535" y="39"/>
                      <a:pt x="1535" y="105"/>
                    </a:cubicBezTo>
                    <a:cubicBezTo>
                      <a:pt x="1536" y="265"/>
                      <a:pt x="1535" y="426"/>
                      <a:pt x="1535" y="587"/>
                    </a:cubicBezTo>
                    <a:cubicBezTo>
                      <a:pt x="1535" y="594"/>
                      <a:pt x="1535" y="602"/>
                      <a:pt x="1535" y="614"/>
                    </a:cubicBezTo>
                    <a:cubicBezTo>
                      <a:pt x="1545" y="614"/>
                      <a:pt x="1553" y="614"/>
                      <a:pt x="1562" y="614"/>
                    </a:cubicBezTo>
                    <a:cubicBezTo>
                      <a:pt x="1824" y="614"/>
                      <a:pt x="2086" y="614"/>
                      <a:pt x="2348" y="614"/>
                    </a:cubicBezTo>
                    <a:cubicBezTo>
                      <a:pt x="2407" y="614"/>
                      <a:pt x="2443" y="641"/>
                      <a:pt x="2454" y="693"/>
                    </a:cubicBezTo>
                    <a:cubicBezTo>
                      <a:pt x="2456" y="700"/>
                      <a:pt x="2456" y="707"/>
                      <a:pt x="2456" y="715"/>
                    </a:cubicBezTo>
                    <a:cubicBezTo>
                      <a:pt x="2456" y="1289"/>
                      <a:pt x="2456" y="1864"/>
                      <a:pt x="2456" y="2439"/>
                    </a:cubicBezTo>
                    <a:cubicBezTo>
                      <a:pt x="2456" y="2443"/>
                      <a:pt x="2456" y="2448"/>
                      <a:pt x="2456" y="2454"/>
                    </a:cubicBezTo>
                    <a:cubicBezTo>
                      <a:pt x="1637" y="2454"/>
                      <a:pt x="820" y="2454"/>
                      <a:pt x="0" y="2454"/>
                    </a:cubicBezTo>
                    <a:close/>
                    <a:moveTo>
                      <a:pt x="1329" y="204"/>
                    </a:moveTo>
                    <a:cubicBezTo>
                      <a:pt x="1320" y="204"/>
                      <a:pt x="1312" y="204"/>
                      <a:pt x="1304" y="204"/>
                    </a:cubicBezTo>
                    <a:cubicBezTo>
                      <a:pt x="946" y="204"/>
                      <a:pt x="588" y="204"/>
                      <a:pt x="230" y="204"/>
                    </a:cubicBezTo>
                    <a:cubicBezTo>
                      <a:pt x="205" y="204"/>
                      <a:pt x="205" y="204"/>
                      <a:pt x="205" y="231"/>
                    </a:cubicBezTo>
                    <a:cubicBezTo>
                      <a:pt x="205" y="456"/>
                      <a:pt x="205" y="682"/>
                      <a:pt x="205" y="907"/>
                    </a:cubicBezTo>
                    <a:cubicBezTo>
                      <a:pt x="205" y="1347"/>
                      <a:pt x="205" y="1787"/>
                      <a:pt x="204" y="2227"/>
                    </a:cubicBezTo>
                    <a:cubicBezTo>
                      <a:pt x="204" y="2246"/>
                      <a:pt x="210" y="2251"/>
                      <a:pt x="229" y="2251"/>
                    </a:cubicBezTo>
                    <a:cubicBezTo>
                      <a:pt x="316" y="2250"/>
                      <a:pt x="402" y="2250"/>
                      <a:pt x="489" y="2251"/>
                    </a:cubicBezTo>
                    <a:cubicBezTo>
                      <a:pt x="508" y="2251"/>
                      <a:pt x="512" y="2246"/>
                      <a:pt x="512" y="2228"/>
                    </a:cubicBezTo>
                    <a:cubicBezTo>
                      <a:pt x="511" y="2073"/>
                      <a:pt x="512" y="1918"/>
                      <a:pt x="511" y="1764"/>
                    </a:cubicBezTo>
                    <a:cubicBezTo>
                      <a:pt x="511" y="1745"/>
                      <a:pt x="516" y="1739"/>
                      <a:pt x="535" y="1739"/>
                    </a:cubicBezTo>
                    <a:cubicBezTo>
                      <a:pt x="690" y="1740"/>
                      <a:pt x="845" y="1740"/>
                      <a:pt x="999" y="1739"/>
                    </a:cubicBezTo>
                    <a:cubicBezTo>
                      <a:pt x="1019" y="1739"/>
                      <a:pt x="1024" y="1745"/>
                      <a:pt x="1024" y="1764"/>
                    </a:cubicBezTo>
                    <a:cubicBezTo>
                      <a:pt x="1023" y="1919"/>
                      <a:pt x="1024" y="2074"/>
                      <a:pt x="1023" y="2230"/>
                    </a:cubicBezTo>
                    <a:cubicBezTo>
                      <a:pt x="1023" y="2246"/>
                      <a:pt x="1028" y="2251"/>
                      <a:pt x="1044" y="2251"/>
                    </a:cubicBezTo>
                    <a:cubicBezTo>
                      <a:pt x="1133" y="2250"/>
                      <a:pt x="1222" y="2251"/>
                      <a:pt x="1310" y="2251"/>
                    </a:cubicBezTo>
                    <a:cubicBezTo>
                      <a:pt x="1316" y="2251"/>
                      <a:pt x="1322" y="2250"/>
                      <a:pt x="1329" y="2249"/>
                    </a:cubicBezTo>
                    <a:cubicBezTo>
                      <a:pt x="1329" y="1568"/>
                      <a:pt x="1329" y="887"/>
                      <a:pt x="1329" y="204"/>
                    </a:cubicBezTo>
                    <a:close/>
                    <a:moveTo>
                      <a:pt x="1536" y="2250"/>
                    </a:moveTo>
                    <a:cubicBezTo>
                      <a:pt x="1544" y="2250"/>
                      <a:pt x="1551" y="2251"/>
                      <a:pt x="1557" y="2251"/>
                    </a:cubicBezTo>
                    <a:cubicBezTo>
                      <a:pt x="1781" y="2251"/>
                      <a:pt x="2005" y="2251"/>
                      <a:pt x="2229" y="2251"/>
                    </a:cubicBezTo>
                    <a:cubicBezTo>
                      <a:pt x="2246" y="2251"/>
                      <a:pt x="2252" y="2247"/>
                      <a:pt x="2252" y="2229"/>
                    </a:cubicBezTo>
                    <a:cubicBezTo>
                      <a:pt x="2251" y="1766"/>
                      <a:pt x="2251" y="1304"/>
                      <a:pt x="2252" y="841"/>
                    </a:cubicBezTo>
                    <a:cubicBezTo>
                      <a:pt x="2252" y="822"/>
                      <a:pt x="2246" y="818"/>
                      <a:pt x="2228" y="818"/>
                    </a:cubicBezTo>
                    <a:cubicBezTo>
                      <a:pt x="2005" y="819"/>
                      <a:pt x="1781" y="819"/>
                      <a:pt x="1558" y="819"/>
                    </a:cubicBezTo>
                    <a:cubicBezTo>
                      <a:pt x="1551" y="819"/>
                      <a:pt x="1544" y="819"/>
                      <a:pt x="1536" y="819"/>
                    </a:cubicBezTo>
                    <a:cubicBezTo>
                      <a:pt x="1536" y="1297"/>
                      <a:pt x="1536" y="1773"/>
                      <a:pt x="1536" y="2250"/>
                    </a:cubicBezTo>
                    <a:close/>
                    <a:moveTo>
                      <a:pt x="615" y="2249"/>
                    </a:moveTo>
                    <a:cubicBezTo>
                      <a:pt x="717" y="2249"/>
                      <a:pt x="818" y="2249"/>
                      <a:pt x="919" y="2249"/>
                    </a:cubicBezTo>
                    <a:cubicBezTo>
                      <a:pt x="919" y="2113"/>
                      <a:pt x="919" y="1978"/>
                      <a:pt x="919" y="1843"/>
                    </a:cubicBezTo>
                    <a:cubicBezTo>
                      <a:pt x="817" y="1843"/>
                      <a:pt x="716" y="1843"/>
                      <a:pt x="615" y="1843"/>
                    </a:cubicBezTo>
                    <a:cubicBezTo>
                      <a:pt x="615" y="1980"/>
                      <a:pt x="615" y="2114"/>
                      <a:pt x="615" y="2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6" name="Freeform 164"/>
              <p:cNvSpPr>
                <a:spLocks noEditPoints="1"/>
              </p:cNvSpPr>
              <p:nvPr/>
            </p:nvSpPr>
            <p:spPr bwMode="auto">
              <a:xfrm>
                <a:off x="1997" y="922"/>
                <a:ext cx="261" cy="259"/>
              </a:xfrm>
              <a:custGeom>
                <a:avLst/>
                <a:gdLst>
                  <a:gd name="T0" fmla="*/ 307 w 308"/>
                  <a:gd name="T1" fmla="*/ 0 h 306"/>
                  <a:gd name="T2" fmla="*/ 307 w 308"/>
                  <a:gd name="T3" fmla="*/ 174 h 306"/>
                  <a:gd name="T4" fmla="*/ 307 w 308"/>
                  <a:gd name="T5" fmla="*/ 287 h 306"/>
                  <a:gd name="T6" fmla="*/ 290 w 308"/>
                  <a:gd name="T7" fmla="*/ 306 h 306"/>
                  <a:gd name="T8" fmla="*/ 16 w 308"/>
                  <a:gd name="T9" fmla="*/ 306 h 306"/>
                  <a:gd name="T10" fmla="*/ 0 w 308"/>
                  <a:gd name="T11" fmla="*/ 292 h 306"/>
                  <a:gd name="T12" fmla="*/ 0 w 308"/>
                  <a:gd name="T13" fmla="*/ 7 h 306"/>
                  <a:gd name="T14" fmla="*/ 2 w 308"/>
                  <a:gd name="T15" fmla="*/ 0 h 306"/>
                  <a:gd name="T16" fmla="*/ 307 w 308"/>
                  <a:gd name="T17" fmla="*/ 0 h 306"/>
                  <a:gd name="T18" fmla="*/ 153 w 308"/>
                  <a:gd name="T19" fmla="*/ 100 h 306"/>
                  <a:gd name="T20" fmla="*/ 103 w 308"/>
                  <a:gd name="T21" fmla="*/ 150 h 306"/>
                  <a:gd name="T22" fmla="*/ 103 w 308"/>
                  <a:gd name="T23" fmla="*/ 152 h 306"/>
                  <a:gd name="T24" fmla="*/ 154 w 308"/>
                  <a:gd name="T25" fmla="*/ 203 h 306"/>
                  <a:gd name="T26" fmla="*/ 205 w 308"/>
                  <a:gd name="T27" fmla="*/ 153 h 306"/>
                  <a:gd name="T28" fmla="*/ 153 w 308"/>
                  <a:gd name="T29" fmla="*/ 10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06">
                    <a:moveTo>
                      <a:pt x="307" y="0"/>
                    </a:moveTo>
                    <a:cubicBezTo>
                      <a:pt x="307" y="59"/>
                      <a:pt x="307" y="116"/>
                      <a:pt x="307" y="174"/>
                    </a:cubicBezTo>
                    <a:cubicBezTo>
                      <a:pt x="307" y="212"/>
                      <a:pt x="307" y="249"/>
                      <a:pt x="307" y="287"/>
                    </a:cubicBezTo>
                    <a:cubicBezTo>
                      <a:pt x="308" y="301"/>
                      <a:pt x="305" y="306"/>
                      <a:pt x="290" y="306"/>
                    </a:cubicBezTo>
                    <a:cubicBezTo>
                      <a:pt x="199" y="306"/>
                      <a:pt x="107" y="306"/>
                      <a:pt x="16" y="306"/>
                    </a:cubicBezTo>
                    <a:cubicBezTo>
                      <a:pt x="6" y="306"/>
                      <a:pt x="0" y="305"/>
                      <a:pt x="0" y="292"/>
                    </a:cubicBezTo>
                    <a:cubicBezTo>
                      <a:pt x="0" y="197"/>
                      <a:pt x="0" y="102"/>
                      <a:pt x="0" y="7"/>
                    </a:cubicBezTo>
                    <a:cubicBezTo>
                      <a:pt x="0" y="5"/>
                      <a:pt x="1" y="3"/>
                      <a:pt x="2" y="0"/>
                    </a:cubicBezTo>
                    <a:cubicBezTo>
                      <a:pt x="103" y="0"/>
                      <a:pt x="204" y="0"/>
                      <a:pt x="307" y="0"/>
                    </a:cubicBezTo>
                    <a:close/>
                    <a:moveTo>
                      <a:pt x="153" y="100"/>
                    </a:moveTo>
                    <a:cubicBezTo>
                      <a:pt x="103" y="100"/>
                      <a:pt x="103" y="100"/>
                      <a:pt x="103" y="150"/>
                    </a:cubicBezTo>
                    <a:cubicBezTo>
                      <a:pt x="103" y="151"/>
                      <a:pt x="103" y="151"/>
                      <a:pt x="103" y="152"/>
                    </a:cubicBezTo>
                    <a:cubicBezTo>
                      <a:pt x="103" y="203"/>
                      <a:pt x="103" y="203"/>
                      <a:pt x="154" y="203"/>
                    </a:cubicBezTo>
                    <a:cubicBezTo>
                      <a:pt x="205" y="203"/>
                      <a:pt x="205" y="203"/>
                      <a:pt x="205" y="153"/>
                    </a:cubicBezTo>
                    <a:cubicBezTo>
                      <a:pt x="205" y="100"/>
                      <a:pt x="205"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7" name="Freeform 165"/>
              <p:cNvSpPr>
                <a:spLocks noEditPoints="1"/>
              </p:cNvSpPr>
              <p:nvPr/>
            </p:nvSpPr>
            <p:spPr bwMode="auto">
              <a:xfrm>
                <a:off x="2345" y="922"/>
                <a:ext cx="258" cy="258"/>
              </a:xfrm>
              <a:custGeom>
                <a:avLst/>
                <a:gdLst>
                  <a:gd name="T0" fmla="*/ 0 w 305"/>
                  <a:gd name="T1" fmla="*/ 304 h 304"/>
                  <a:gd name="T2" fmla="*/ 0 w 305"/>
                  <a:gd name="T3" fmla="*/ 0 h 304"/>
                  <a:gd name="T4" fmla="*/ 305 w 305"/>
                  <a:gd name="T5" fmla="*/ 0 h 304"/>
                  <a:gd name="T6" fmla="*/ 305 w 305"/>
                  <a:gd name="T7" fmla="*/ 304 h 304"/>
                  <a:gd name="T8" fmla="*/ 0 w 305"/>
                  <a:gd name="T9" fmla="*/ 304 h 304"/>
                  <a:gd name="T10" fmla="*/ 153 w 305"/>
                  <a:gd name="T11" fmla="*/ 100 h 304"/>
                  <a:gd name="T12" fmla="*/ 119 w 305"/>
                  <a:gd name="T13" fmla="*/ 100 h 304"/>
                  <a:gd name="T14" fmla="*/ 101 w 305"/>
                  <a:gd name="T15" fmla="*/ 118 h 304"/>
                  <a:gd name="T16" fmla="*/ 101 w 305"/>
                  <a:gd name="T17" fmla="*/ 154 h 304"/>
                  <a:gd name="T18" fmla="*/ 150 w 305"/>
                  <a:gd name="T19" fmla="*/ 203 h 304"/>
                  <a:gd name="T20" fmla="*/ 203 w 305"/>
                  <a:gd name="T21" fmla="*/ 150 h 304"/>
                  <a:gd name="T22" fmla="*/ 153 w 305"/>
                  <a:gd name="T23" fmla="*/ 1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5" h="304">
                    <a:moveTo>
                      <a:pt x="0" y="304"/>
                    </a:moveTo>
                    <a:cubicBezTo>
                      <a:pt x="0" y="202"/>
                      <a:pt x="0" y="102"/>
                      <a:pt x="0" y="0"/>
                    </a:cubicBezTo>
                    <a:cubicBezTo>
                      <a:pt x="101" y="0"/>
                      <a:pt x="202" y="0"/>
                      <a:pt x="305" y="0"/>
                    </a:cubicBezTo>
                    <a:cubicBezTo>
                      <a:pt x="305" y="101"/>
                      <a:pt x="305" y="202"/>
                      <a:pt x="305" y="304"/>
                    </a:cubicBezTo>
                    <a:cubicBezTo>
                      <a:pt x="203" y="304"/>
                      <a:pt x="103" y="304"/>
                      <a:pt x="0" y="304"/>
                    </a:cubicBezTo>
                    <a:close/>
                    <a:moveTo>
                      <a:pt x="153" y="100"/>
                    </a:moveTo>
                    <a:cubicBezTo>
                      <a:pt x="142" y="100"/>
                      <a:pt x="130" y="101"/>
                      <a:pt x="119" y="100"/>
                    </a:cubicBezTo>
                    <a:cubicBezTo>
                      <a:pt x="105" y="99"/>
                      <a:pt x="99" y="104"/>
                      <a:pt x="101" y="118"/>
                    </a:cubicBezTo>
                    <a:cubicBezTo>
                      <a:pt x="102" y="130"/>
                      <a:pt x="101" y="142"/>
                      <a:pt x="101" y="154"/>
                    </a:cubicBezTo>
                    <a:cubicBezTo>
                      <a:pt x="101" y="203"/>
                      <a:pt x="101" y="203"/>
                      <a:pt x="150" y="203"/>
                    </a:cubicBezTo>
                    <a:cubicBezTo>
                      <a:pt x="203" y="203"/>
                      <a:pt x="203" y="203"/>
                      <a:pt x="203" y="150"/>
                    </a:cubicBezTo>
                    <a:cubicBezTo>
                      <a:pt x="203" y="100"/>
                      <a:pt x="203"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8" name="Freeform 166"/>
              <p:cNvSpPr>
                <a:spLocks noEditPoints="1"/>
              </p:cNvSpPr>
              <p:nvPr/>
            </p:nvSpPr>
            <p:spPr bwMode="auto">
              <a:xfrm>
                <a:off x="1996" y="227"/>
                <a:ext cx="262" cy="261"/>
              </a:xfrm>
              <a:custGeom>
                <a:avLst/>
                <a:gdLst>
                  <a:gd name="T0" fmla="*/ 308 w 309"/>
                  <a:gd name="T1" fmla="*/ 156 h 308"/>
                  <a:gd name="T2" fmla="*/ 308 w 309"/>
                  <a:gd name="T3" fmla="*/ 289 h 308"/>
                  <a:gd name="T4" fmla="*/ 291 w 309"/>
                  <a:gd name="T5" fmla="*/ 308 h 308"/>
                  <a:gd name="T6" fmla="*/ 19 w 309"/>
                  <a:gd name="T7" fmla="*/ 308 h 308"/>
                  <a:gd name="T8" fmla="*/ 0 w 309"/>
                  <a:gd name="T9" fmla="*/ 290 h 308"/>
                  <a:gd name="T10" fmla="*/ 1 w 309"/>
                  <a:gd name="T11" fmla="*/ 18 h 308"/>
                  <a:gd name="T12" fmla="*/ 18 w 309"/>
                  <a:gd name="T13" fmla="*/ 0 h 308"/>
                  <a:gd name="T14" fmla="*/ 291 w 309"/>
                  <a:gd name="T15" fmla="*/ 0 h 308"/>
                  <a:gd name="T16" fmla="*/ 308 w 309"/>
                  <a:gd name="T17" fmla="*/ 18 h 308"/>
                  <a:gd name="T18" fmla="*/ 308 w 309"/>
                  <a:gd name="T19" fmla="*/ 156 h 308"/>
                  <a:gd name="T20" fmla="*/ 104 w 309"/>
                  <a:gd name="T21" fmla="*/ 204 h 308"/>
                  <a:gd name="T22" fmla="*/ 205 w 309"/>
                  <a:gd name="T23" fmla="*/ 204 h 308"/>
                  <a:gd name="T24" fmla="*/ 205 w 309"/>
                  <a:gd name="T25" fmla="*/ 104 h 308"/>
                  <a:gd name="T26" fmla="*/ 116 w 309"/>
                  <a:gd name="T27" fmla="*/ 104 h 308"/>
                  <a:gd name="T28" fmla="*/ 105 w 309"/>
                  <a:gd name="T29" fmla="*/ 114 h 308"/>
                  <a:gd name="T30" fmla="*/ 104 w 309"/>
                  <a:gd name="T31" fmla="*/ 2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6"/>
                    </a:moveTo>
                    <a:cubicBezTo>
                      <a:pt x="308" y="200"/>
                      <a:pt x="308" y="245"/>
                      <a:pt x="308" y="289"/>
                    </a:cubicBezTo>
                    <a:cubicBezTo>
                      <a:pt x="309" y="303"/>
                      <a:pt x="305" y="308"/>
                      <a:pt x="291" y="308"/>
                    </a:cubicBezTo>
                    <a:cubicBezTo>
                      <a:pt x="200" y="308"/>
                      <a:pt x="109" y="308"/>
                      <a:pt x="19" y="308"/>
                    </a:cubicBezTo>
                    <a:cubicBezTo>
                      <a:pt x="5" y="308"/>
                      <a:pt x="0" y="303"/>
                      <a:pt x="0" y="290"/>
                    </a:cubicBezTo>
                    <a:cubicBezTo>
                      <a:pt x="1" y="199"/>
                      <a:pt x="1" y="108"/>
                      <a:pt x="1" y="18"/>
                    </a:cubicBezTo>
                    <a:cubicBezTo>
                      <a:pt x="1" y="5"/>
                      <a:pt x="4" y="0"/>
                      <a:pt x="18" y="0"/>
                    </a:cubicBezTo>
                    <a:cubicBezTo>
                      <a:pt x="109" y="1"/>
                      <a:pt x="200" y="1"/>
                      <a:pt x="291" y="0"/>
                    </a:cubicBezTo>
                    <a:cubicBezTo>
                      <a:pt x="305" y="0"/>
                      <a:pt x="309" y="5"/>
                      <a:pt x="308" y="18"/>
                    </a:cubicBezTo>
                    <a:cubicBezTo>
                      <a:pt x="308" y="64"/>
                      <a:pt x="308" y="110"/>
                      <a:pt x="308" y="156"/>
                    </a:cubicBezTo>
                    <a:close/>
                    <a:moveTo>
                      <a:pt x="104" y="204"/>
                    </a:moveTo>
                    <a:cubicBezTo>
                      <a:pt x="139" y="204"/>
                      <a:pt x="172" y="204"/>
                      <a:pt x="205" y="204"/>
                    </a:cubicBezTo>
                    <a:cubicBezTo>
                      <a:pt x="205" y="170"/>
                      <a:pt x="205" y="138"/>
                      <a:pt x="205" y="104"/>
                    </a:cubicBezTo>
                    <a:cubicBezTo>
                      <a:pt x="174" y="104"/>
                      <a:pt x="145" y="103"/>
                      <a:pt x="116" y="104"/>
                    </a:cubicBezTo>
                    <a:cubicBezTo>
                      <a:pt x="112" y="104"/>
                      <a:pt x="105" y="110"/>
                      <a:pt x="105" y="114"/>
                    </a:cubicBezTo>
                    <a:cubicBezTo>
                      <a:pt x="104" y="144"/>
                      <a:pt x="104" y="173"/>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9" name="Freeform 167"/>
              <p:cNvSpPr>
                <a:spLocks noEditPoints="1"/>
              </p:cNvSpPr>
              <p:nvPr/>
            </p:nvSpPr>
            <p:spPr bwMode="auto">
              <a:xfrm>
                <a:off x="2343" y="227"/>
                <a:ext cx="260" cy="262"/>
              </a:xfrm>
              <a:custGeom>
                <a:avLst/>
                <a:gdLst>
                  <a:gd name="T0" fmla="*/ 152 w 308"/>
                  <a:gd name="T1" fmla="*/ 308 h 309"/>
                  <a:gd name="T2" fmla="*/ 23 w 308"/>
                  <a:gd name="T3" fmla="*/ 308 h 309"/>
                  <a:gd name="T4" fmla="*/ 1 w 308"/>
                  <a:gd name="T5" fmla="*/ 287 h 309"/>
                  <a:gd name="T6" fmla="*/ 1 w 308"/>
                  <a:gd name="T7" fmla="*/ 20 h 309"/>
                  <a:gd name="T8" fmla="*/ 19 w 308"/>
                  <a:gd name="T9" fmla="*/ 0 h 309"/>
                  <a:gd name="T10" fmla="*/ 289 w 308"/>
                  <a:gd name="T11" fmla="*/ 0 h 309"/>
                  <a:gd name="T12" fmla="*/ 308 w 308"/>
                  <a:gd name="T13" fmla="*/ 20 h 309"/>
                  <a:gd name="T14" fmla="*/ 308 w 308"/>
                  <a:gd name="T15" fmla="*/ 287 h 309"/>
                  <a:gd name="T16" fmla="*/ 288 w 308"/>
                  <a:gd name="T17" fmla="*/ 308 h 309"/>
                  <a:gd name="T18" fmla="*/ 152 w 308"/>
                  <a:gd name="T19" fmla="*/ 308 h 309"/>
                  <a:gd name="T20" fmla="*/ 104 w 308"/>
                  <a:gd name="T21" fmla="*/ 204 h 309"/>
                  <a:gd name="T22" fmla="*/ 205 w 308"/>
                  <a:gd name="T23" fmla="*/ 204 h 309"/>
                  <a:gd name="T24" fmla="*/ 205 w 308"/>
                  <a:gd name="T25" fmla="*/ 115 h 309"/>
                  <a:gd name="T26" fmla="*/ 195 w 308"/>
                  <a:gd name="T27" fmla="*/ 104 h 309"/>
                  <a:gd name="T28" fmla="*/ 104 w 308"/>
                  <a:gd name="T29" fmla="*/ 104 h 309"/>
                  <a:gd name="T30" fmla="*/ 104 w 308"/>
                  <a:gd name="T31"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9">
                    <a:moveTo>
                      <a:pt x="152" y="308"/>
                    </a:moveTo>
                    <a:cubicBezTo>
                      <a:pt x="109" y="308"/>
                      <a:pt x="66" y="307"/>
                      <a:pt x="23" y="308"/>
                    </a:cubicBezTo>
                    <a:cubicBezTo>
                      <a:pt x="7" y="308"/>
                      <a:pt x="0" y="305"/>
                      <a:pt x="1" y="287"/>
                    </a:cubicBezTo>
                    <a:cubicBezTo>
                      <a:pt x="1" y="198"/>
                      <a:pt x="1" y="109"/>
                      <a:pt x="1" y="20"/>
                    </a:cubicBezTo>
                    <a:cubicBezTo>
                      <a:pt x="1" y="6"/>
                      <a:pt x="4" y="0"/>
                      <a:pt x="19" y="0"/>
                    </a:cubicBezTo>
                    <a:cubicBezTo>
                      <a:pt x="109" y="1"/>
                      <a:pt x="199" y="1"/>
                      <a:pt x="289" y="0"/>
                    </a:cubicBezTo>
                    <a:cubicBezTo>
                      <a:pt x="304" y="0"/>
                      <a:pt x="308" y="5"/>
                      <a:pt x="308" y="20"/>
                    </a:cubicBezTo>
                    <a:cubicBezTo>
                      <a:pt x="308" y="109"/>
                      <a:pt x="308" y="198"/>
                      <a:pt x="308" y="287"/>
                    </a:cubicBezTo>
                    <a:cubicBezTo>
                      <a:pt x="308" y="303"/>
                      <a:pt x="304" y="309"/>
                      <a:pt x="288" y="308"/>
                    </a:cubicBezTo>
                    <a:cubicBezTo>
                      <a:pt x="243" y="307"/>
                      <a:pt x="198" y="308"/>
                      <a:pt x="152" y="308"/>
                    </a:cubicBezTo>
                    <a:close/>
                    <a:moveTo>
                      <a:pt x="104" y="204"/>
                    </a:moveTo>
                    <a:cubicBezTo>
                      <a:pt x="138" y="204"/>
                      <a:pt x="170" y="204"/>
                      <a:pt x="205" y="204"/>
                    </a:cubicBezTo>
                    <a:cubicBezTo>
                      <a:pt x="205" y="173"/>
                      <a:pt x="205" y="144"/>
                      <a:pt x="205" y="115"/>
                    </a:cubicBezTo>
                    <a:cubicBezTo>
                      <a:pt x="204" y="111"/>
                      <a:pt x="198" y="104"/>
                      <a:pt x="195" y="104"/>
                    </a:cubicBezTo>
                    <a:cubicBezTo>
                      <a:pt x="165" y="103"/>
                      <a:pt x="135" y="104"/>
                      <a:pt x="104" y="104"/>
                    </a:cubicBezTo>
                    <a:cubicBezTo>
                      <a:pt x="104" y="138"/>
                      <a:pt x="104" y="171"/>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0" name="Freeform 168"/>
              <p:cNvSpPr>
                <a:spLocks noEditPoints="1"/>
              </p:cNvSpPr>
              <p:nvPr/>
            </p:nvSpPr>
            <p:spPr bwMode="auto">
              <a:xfrm>
                <a:off x="1996" y="574"/>
                <a:ext cx="262" cy="261"/>
              </a:xfrm>
              <a:custGeom>
                <a:avLst/>
                <a:gdLst>
                  <a:gd name="T0" fmla="*/ 308 w 309"/>
                  <a:gd name="T1" fmla="*/ 154 h 308"/>
                  <a:gd name="T2" fmla="*/ 309 w 309"/>
                  <a:gd name="T3" fmla="*/ 288 h 308"/>
                  <a:gd name="T4" fmla="*/ 290 w 309"/>
                  <a:gd name="T5" fmla="*/ 308 h 308"/>
                  <a:gd name="T6" fmla="*/ 20 w 309"/>
                  <a:gd name="T7" fmla="*/ 308 h 308"/>
                  <a:gd name="T8" fmla="*/ 0 w 309"/>
                  <a:gd name="T9" fmla="*/ 289 h 308"/>
                  <a:gd name="T10" fmla="*/ 0 w 309"/>
                  <a:gd name="T11" fmla="*/ 19 h 308"/>
                  <a:gd name="T12" fmla="*/ 18 w 309"/>
                  <a:gd name="T13" fmla="*/ 0 h 308"/>
                  <a:gd name="T14" fmla="*/ 290 w 309"/>
                  <a:gd name="T15" fmla="*/ 0 h 308"/>
                  <a:gd name="T16" fmla="*/ 309 w 309"/>
                  <a:gd name="T17" fmla="*/ 20 h 308"/>
                  <a:gd name="T18" fmla="*/ 308 w 309"/>
                  <a:gd name="T19" fmla="*/ 154 h 308"/>
                  <a:gd name="T20" fmla="*/ 104 w 309"/>
                  <a:gd name="T21" fmla="*/ 103 h 308"/>
                  <a:gd name="T22" fmla="*/ 104 w 309"/>
                  <a:gd name="T23" fmla="*/ 193 h 308"/>
                  <a:gd name="T24" fmla="*/ 113 w 309"/>
                  <a:gd name="T25" fmla="*/ 204 h 308"/>
                  <a:gd name="T26" fmla="*/ 204 w 309"/>
                  <a:gd name="T27" fmla="*/ 204 h 308"/>
                  <a:gd name="T28" fmla="*/ 204 w 309"/>
                  <a:gd name="T29" fmla="*/ 103 h 308"/>
                  <a:gd name="T30" fmla="*/ 104 w 309"/>
                  <a:gd name="T31" fmla="*/ 10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4"/>
                    </a:moveTo>
                    <a:cubicBezTo>
                      <a:pt x="308" y="199"/>
                      <a:pt x="308" y="243"/>
                      <a:pt x="309" y="288"/>
                    </a:cubicBezTo>
                    <a:cubicBezTo>
                      <a:pt x="309" y="302"/>
                      <a:pt x="305" y="308"/>
                      <a:pt x="290" y="308"/>
                    </a:cubicBezTo>
                    <a:cubicBezTo>
                      <a:pt x="200" y="307"/>
                      <a:pt x="110" y="307"/>
                      <a:pt x="20" y="308"/>
                    </a:cubicBezTo>
                    <a:cubicBezTo>
                      <a:pt x="6" y="308"/>
                      <a:pt x="0" y="304"/>
                      <a:pt x="0" y="289"/>
                    </a:cubicBezTo>
                    <a:cubicBezTo>
                      <a:pt x="1" y="199"/>
                      <a:pt x="1" y="109"/>
                      <a:pt x="0" y="19"/>
                    </a:cubicBezTo>
                    <a:cubicBezTo>
                      <a:pt x="0" y="5"/>
                      <a:pt x="4" y="0"/>
                      <a:pt x="18" y="0"/>
                    </a:cubicBezTo>
                    <a:cubicBezTo>
                      <a:pt x="109" y="1"/>
                      <a:pt x="199" y="1"/>
                      <a:pt x="290" y="0"/>
                    </a:cubicBezTo>
                    <a:cubicBezTo>
                      <a:pt x="306" y="0"/>
                      <a:pt x="309" y="6"/>
                      <a:pt x="309" y="20"/>
                    </a:cubicBezTo>
                    <a:cubicBezTo>
                      <a:pt x="308" y="65"/>
                      <a:pt x="308" y="109"/>
                      <a:pt x="308" y="154"/>
                    </a:cubicBezTo>
                    <a:close/>
                    <a:moveTo>
                      <a:pt x="104" y="103"/>
                    </a:moveTo>
                    <a:cubicBezTo>
                      <a:pt x="104" y="135"/>
                      <a:pt x="104" y="164"/>
                      <a:pt x="104" y="193"/>
                    </a:cubicBezTo>
                    <a:cubicBezTo>
                      <a:pt x="105" y="197"/>
                      <a:pt x="110" y="204"/>
                      <a:pt x="113" y="204"/>
                    </a:cubicBezTo>
                    <a:cubicBezTo>
                      <a:pt x="143" y="205"/>
                      <a:pt x="174" y="204"/>
                      <a:pt x="204" y="204"/>
                    </a:cubicBezTo>
                    <a:cubicBezTo>
                      <a:pt x="204" y="169"/>
                      <a:pt x="204" y="136"/>
                      <a:pt x="204" y="103"/>
                    </a:cubicBezTo>
                    <a:cubicBezTo>
                      <a:pt x="170" y="103"/>
                      <a:pt x="139" y="103"/>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1" name="Freeform 169"/>
              <p:cNvSpPr>
                <a:spLocks noEditPoints="1"/>
              </p:cNvSpPr>
              <p:nvPr/>
            </p:nvSpPr>
            <p:spPr bwMode="auto">
              <a:xfrm>
                <a:off x="2345" y="576"/>
                <a:ext cx="258" cy="259"/>
              </a:xfrm>
              <a:custGeom>
                <a:avLst/>
                <a:gdLst>
                  <a:gd name="T0" fmla="*/ 0 w 306"/>
                  <a:gd name="T1" fmla="*/ 0 h 306"/>
                  <a:gd name="T2" fmla="*/ 304 w 306"/>
                  <a:gd name="T3" fmla="*/ 0 h 306"/>
                  <a:gd name="T4" fmla="*/ 306 w 306"/>
                  <a:gd name="T5" fmla="*/ 16 h 306"/>
                  <a:gd name="T6" fmla="*/ 306 w 306"/>
                  <a:gd name="T7" fmla="*/ 288 h 306"/>
                  <a:gd name="T8" fmla="*/ 289 w 306"/>
                  <a:gd name="T9" fmla="*/ 306 h 306"/>
                  <a:gd name="T10" fmla="*/ 13 w 306"/>
                  <a:gd name="T11" fmla="*/ 305 h 306"/>
                  <a:gd name="T12" fmla="*/ 0 w 306"/>
                  <a:gd name="T13" fmla="*/ 303 h 306"/>
                  <a:gd name="T14" fmla="*/ 0 w 306"/>
                  <a:gd name="T15" fmla="*/ 0 h 306"/>
                  <a:gd name="T16" fmla="*/ 102 w 306"/>
                  <a:gd name="T17" fmla="*/ 203 h 306"/>
                  <a:gd name="T18" fmla="*/ 193 w 306"/>
                  <a:gd name="T19" fmla="*/ 202 h 306"/>
                  <a:gd name="T20" fmla="*/ 203 w 306"/>
                  <a:gd name="T21" fmla="*/ 191 h 306"/>
                  <a:gd name="T22" fmla="*/ 203 w 306"/>
                  <a:gd name="T23" fmla="*/ 111 h 306"/>
                  <a:gd name="T24" fmla="*/ 194 w 306"/>
                  <a:gd name="T25" fmla="*/ 101 h 306"/>
                  <a:gd name="T26" fmla="*/ 102 w 306"/>
                  <a:gd name="T27" fmla="*/ 100 h 306"/>
                  <a:gd name="T28" fmla="*/ 102 w 306"/>
                  <a:gd name="T29" fmla="*/ 20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06">
                    <a:moveTo>
                      <a:pt x="0" y="0"/>
                    </a:moveTo>
                    <a:cubicBezTo>
                      <a:pt x="102" y="0"/>
                      <a:pt x="203" y="0"/>
                      <a:pt x="304" y="0"/>
                    </a:cubicBezTo>
                    <a:cubicBezTo>
                      <a:pt x="305" y="6"/>
                      <a:pt x="306" y="11"/>
                      <a:pt x="306" y="16"/>
                    </a:cubicBezTo>
                    <a:cubicBezTo>
                      <a:pt x="306" y="107"/>
                      <a:pt x="306" y="198"/>
                      <a:pt x="306" y="288"/>
                    </a:cubicBezTo>
                    <a:cubicBezTo>
                      <a:pt x="306" y="301"/>
                      <a:pt x="302" y="306"/>
                      <a:pt x="289" y="306"/>
                    </a:cubicBezTo>
                    <a:cubicBezTo>
                      <a:pt x="197" y="305"/>
                      <a:pt x="105" y="306"/>
                      <a:pt x="13" y="305"/>
                    </a:cubicBezTo>
                    <a:cubicBezTo>
                      <a:pt x="9" y="305"/>
                      <a:pt x="5" y="304"/>
                      <a:pt x="0" y="303"/>
                    </a:cubicBezTo>
                    <a:cubicBezTo>
                      <a:pt x="0" y="203"/>
                      <a:pt x="0" y="102"/>
                      <a:pt x="0" y="0"/>
                    </a:cubicBezTo>
                    <a:close/>
                    <a:moveTo>
                      <a:pt x="102" y="203"/>
                    </a:moveTo>
                    <a:cubicBezTo>
                      <a:pt x="133" y="203"/>
                      <a:pt x="163" y="203"/>
                      <a:pt x="193" y="202"/>
                    </a:cubicBezTo>
                    <a:cubicBezTo>
                      <a:pt x="196" y="202"/>
                      <a:pt x="202" y="195"/>
                      <a:pt x="203" y="191"/>
                    </a:cubicBezTo>
                    <a:cubicBezTo>
                      <a:pt x="203" y="164"/>
                      <a:pt x="203" y="138"/>
                      <a:pt x="203" y="111"/>
                    </a:cubicBezTo>
                    <a:cubicBezTo>
                      <a:pt x="203" y="108"/>
                      <a:pt x="197" y="101"/>
                      <a:pt x="194" y="101"/>
                    </a:cubicBezTo>
                    <a:cubicBezTo>
                      <a:pt x="163" y="100"/>
                      <a:pt x="133" y="100"/>
                      <a:pt x="102" y="100"/>
                    </a:cubicBezTo>
                    <a:cubicBezTo>
                      <a:pt x="102" y="136"/>
                      <a:pt x="102" y="167"/>
                      <a:pt x="102"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2" name="Freeform 170"/>
              <p:cNvSpPr>
                <a:spLocks noEditPoints="1"/>
              </p:cNvSpPr>
              <p:nvPr/>
            </p:nvSpPr>
            <p:spPr bwMode="auto">
              <a:xfrm>
                <a:off x="3122" y="1094"/>
                <a:ext cx="261" cy="261"/>
              </a:xfrm>
              <a:custGeom>
                <a:avLst/>
                <a:gdLst>
                  <a:gd name="T0" fmla="*/ 1 w 309"/>
                  <a:gd name="T1" fmla="*/ 154 h 308"/>
                  <a:gd name="T2" fmla="*/ 0 w 309"/>
                  <a:gd name="T3" fmla="*/ 18 h 308"/>
                  <a:gd name="T4" fmla="*/ 19 w 309"/>
                  <a:gd name="T5" fmla="*/ 0 h 308"/>
                  <a:gd name="T6" fmla="*/ 289 w 309"/>
                  <a:gd name="T7" fmla="*/ 0 h 308"/>
                  <a:gd name="T8" fmla="*/ 308 w 309"/>
                  <a:gd name="T9" fmla="*/ 19 h 308"/>
                  <a:gd name="T10" fmla="*/ 308 w 309"/>
                  <a:gd name="T11" fmla="*/ 289 h 308"/>
                  <a:gd name="T12" fmla="*/ 289 w 309"/>
                  <a:gd name="T13" fmla="*/ 308 h 308"/>
                  <a:gd name="T14" fmla="*/ 19 w 309"/>
                  <a:gd name="T15" fmla="*/ 308 h 308"/>
                  <a:gd name="T16" fmla="*/ 0 w 309"/>
                  <a:gd name="T17" fmla="*/ 288 h 308"/>
                  <a:gd name="T18" fmla="*/ 1 w 309"/>
                  <a:gd name="T19" fmla="*/ 154 h 308"/>
                  <a:gd name="T20" fmla="*/ 104 w 309"/>
                  <a:gd name="T21" fmla="*/ 104 h 308"/>
                  <a:gd name="T22" fmla="*/ 104 w 309"/>
                  <a:gd name="T23" fmla="*/ 203 h 308"/>
                  <a:gd name="T24" fmla="*/ 203 w 309"/>
                  <a:gd name="T25" fmla="*/ 203 h 308"/>
                  <a:gd name="T26" fmla="*/ 203 w 309"/>
                  <a:gd name="T27" fmla="*/ 104 h 308"/>
                  <a:gd name="T28" fmla="*/ 104 w 309"/>
                  <a:gd name="T29"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9" h="308">
                    <a:moveTo>
                      <a:pt x="1" y="154"/>
                    </a:moveTo>
                    <a:cubicBezTo>
                      <a:pt x="1" y="109"/>
                      <a:pt x="1" y="63"/>
                      <a:pt x="0" y="18"/>
                    </a:cubicBezTo>
                    <a:cubicBezTo>
                      <a:pt x="0" y="4"/>
                      <a:pt x="5" y="0"/>
                      <a:pt x="19" y="0"/>
                    </a:cubicBezTo>
                    <a:cubicBezTo>
                      <a:pt x="109" y="0"/>
                      <a:pt x="199" y="0"/>
                      <a:pt x="289" y="0"/>
                    </a:cubicBezTo>
                    <a:cubicBezTo>
                      <a:pt x="303" y="0"/>
                      <a:pt x="309" y="3"/>
                      <a:pt x="308" y="19"/>
                    </a:cubicBezTo>
                    <a:cubicBezTo>
                      <a:pt x="308" y="109"/>
                      <a:pt x="308" y="199"/>
                      <a:pt x="308" y="289"/>
                    </a:cubicBezTo>
                    <a:cubicBezTo>
                      <a:pt x="309" y="304"/>
                      <a:pt x="303" y="308"/>
                      <a:pt x="289" y="308"/>
                    </a:cubicBezTo>
                    <a:cubicBezTo>
                      <a:pt x="199" y="307"/>
                      <a:pt x="109" y="307"/>
                      <a:pt x="19" y="308"/>
                    </a:cubicBezTo>
                    <a:cubicBezTo>
                      <a:pt x="3" y="308"/>
                      <a:pt x="0" y="302"/>
                      <a:pt x="0" y="288"/>
                    </a:cubicBezTo>
                    <a:cubicBezTo>
                      <a:pt x="1" y="243"/>
                      <a:pt x="1" y="199"/>
                      <a:pt x="1" y="154"/>
                    </a:cubicBezTo>
                    <a:close/>
                    <a:moveTo>
                      <a:pt x="104" y="104"/>
                    </a:moveTo>
                    <a:cubicBezTo>
                      <a:pt x="104" y="137"/>
                      <a:pt x="104" y="170"/>
                      <a:pt x="104" y="203"/>
                    </a:cubicBezTo>
                    <a:cubicBezTo>
                      <a:pt x="138" y="203"/>
                      <a:pt x="171" y="203"/>
                      <a:pt x="203" y="203"/>
                    </a:cubicBezTo>
                    <a:cubicBezTo>
                      <a:pt x="203" y="169"/>
                      <a:pt x="203" y="136"/>
                      <a:pt x="203" y="104"/>
                    </a:cubicBezTo>
                    <a:cubicBezTo>
                      <a:pt x="170" y="104"/>
                      <a:pt x="138" y="104"/>
                      <a:pt x="10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3" name="Freeform 171"/>
              <p:cNvSpPr>
                <a:spLocks noEditPoints="1"/>
              </p:cNvSpPr>
              <p:nvPr/>
            </p:nvSpPr>
            <p:spPr bwMode="auto">
              <a:xfrm>
                <a:off x="3122" y="747"/>
                <a:ext cx="260" cy="261"/>
              </a:xfrm>
              <a:custGeom>
                <a:avLst/>
                <a:gdLst>
                  <a:gd name="T0" fmla="*/ 156 w 308"/>
                  <a:gd name="T1" fmla="*/ 1 h 308"/>
                  <a:gd name="T2" fmla="*/ 290 w 308"/>
                  <a:gd name="T3" fmla="*/ 0 h 308"/>
                  <a:gd name="T4" fmla="*/ 308 w 308"/>
                  <a:gd name="T5" fmla="*/ 19 h 308"/>
                  <a:gd name="T6" fmla="*/ 308 w 308"/>
                  <a:gd name="T7" fmla="*/ 289 h 308"/>
                  <a:gd name="T8" fmla="*/ 291 w 308"/>
                  <a:gd name="T9" fmla="*/ 308 h 308"/>
                  <a:gd name="T10" fmla="*/ 17 w 308"/>
                  <a:gd name="T11" fmla="*/ 308 h 308"/>
                  <a:gd name="T12" fmla="*/ 0 w 308"/>
                  <a:gd name="T13" fmla="*/ 291 h 308"/>
                  <a:gd name="T14" fmla="*/ 0 w 308"/>
                  <a:gd name="T15" fmla="*/ 18 h 308"/>
                  <a:gd name="T16" fmla="*/ 18 w 308"/>
                  <a:gd name="T17" fmla="*/ 1 h 308"/>
                  <a:gd name="T18" fmla="*/ 156 w 308"/>
                  <a:gd name="T19" fmla="*/ 1 h 308"/>
                  <a:gd name="T20" fmla="*/ 205 w 308"/>
                  <a:gd name="T21" fmla="*/ 205 h 308"/>
                  <a:gd name="T22" fmla="*/ 204 w 308"/>
                  <a:gd name="T23" fmla="*/ 115 h 308"/>
                  <a:gd name="T24" fmla="*/ 194 w 308"/>
                  <a:gd name="T25" fmla="*/ 104 h 308"/>
                  <a:gd name="T26" fmla="*/ 105 w 308"/>
                  <a:gd name="T27" fmla="*/ 104 h 308"/>
                  <a:gd name="T28" fmla="*/ 105 w 308"/>
                  <a:gd name="T29" fmla="*/ 205 h 308"/>
                  <a:gd name="T30" fmla="*/ 205 w 308"/>
                  <a:gd name="T31" fmla="*/ 20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8">
                    <a:moveTo>
                      <a:pt x="156" y="1"/>
                    </a:moveTo>
                    <a:cubicBezTo>
                      <a:pt x="201" y="1"/>
                      <a:pt x="245" y="1"/>
                      <a:pt x="290" y="0"/>
                    </a:cubicBezTo>
                    <a:cubicBezTo>
                      <a:pt x="304" y="0"/>
                      <a:pt x="308" y="5"/>
                      <a:pt x="308" y="19"/>
                    </a:cubicBezTo>
                    <a:cubicBezTo>
                      <a:pt x="308" y="109"/>
                      <a:pt x="308" y="199"/>
                      <a:pt x="308" y="289"/>
                    </a:cubicBezTo>
                    <a:cubicBezTo>
                      <a:pt x="308" y="302"/>
                      <a:pt x="305" y="308"/>
                      <a:pt x="291" y="308"/>
                    </a:cubicBezTo>
                    <a:cubicBezTo>
                      <a:pt x="199" y="307"/>
                      <a:pt x="108" y="307"/>
                      <a:pt x="17" y="308"/>
                    </a:cubicBezTo>
                    <a:cubicBezTo>
                      <a:pt x="5" y="308"/>
                      <a:pt x="0" y="304"/>
                      <a:pt x="0" y="291"/>
                    </a:cubicBezTo>
                    <a:cubicBezTo>
                      <a:pt x="1" y="200"/>
                      <a:pt x="1" y="109"/>
                      <a:pt x="0" y="18"/>
                    </a:cubicBezTo>
                    <a:cubicBezTo>
                      <a:pt x="0" y="4"/>
                      <a:pt x="5" y="0"/>
                      <a:pt x="18" y="1"/>
                    </a:cubicBezTo>
                    <a:cubicBezTo>
                      <a:pt x="64" y="1"/>
                      <a:pt x="110" y="1"/>
                      <a:pt x="156" y="1"/>
                    </a:cubicBezTo>
                    <a:close/>
                    <a:moveTo>
                      <a:pt x="205" y="205"/>
                    </a:moveTo>
                    <a:cubicBezTo>
                      <a:pt x="205" y="173"/>
                      <a:pt x="205" y="144"/>
                      <a:pt x="204" y="115"/>
                    </a:cubicBezTo>
                    <a:cubicBezTo>
                      <a:pt x="204" y="111"/>
                      <a:pt x="198" y="104"/>
                      <a:pt x="194" y="104"/>
                    </a:cubicBezTo>
                    <a:cubicBezTo>
                      <a:pt x="165" y="103"/>
                      <a:pt x="135" y="104"/>
                      <a:pt x="105" y="104"/>
                    </a:cubicBezTo>
                    <a:cubicBezTo>
                      <a:pt x="105" y="139"/>
                      <a:pt x="105" y="172"/>
                      <a:pt x="105" y="205"/>
                    </a:cubicBezTo>
                    <a:cubicBezTo>
                      <a:pt x="138" y="205"/>
                      <a:pt x="170" y="205"/>
                      <a:pt x="205"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9" name="组合 8"/>
            <p:cNvGrpSpPr/>
            <p:nvPr userDrawn="1"/>
          </p:nvGrpSpPr>
          <p:grpSpPr>
            <a:xfrm rot="20985436" flipH="1">
              <a:off x="5636321" y="1449552"/>
              <a:ext cx="880776" cy="748079"/>
              <a:chOff x="3501778" y="1348073"/>
              <a:chExt cx="974202" cy="827430"/>
            </a:xfrm>
            <a:solidFill>
              <a:schemeClr val="accent3"/>
            </a:solidFill>
          </p:grpSpPr>
          <p:sp>
            <p:nvSpPr>
              <p:cNvPr id="30"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1"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2"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3"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4"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5"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6"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7"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8"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9"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0"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1"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2"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3"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4"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10" name="组合 9"/>
            <p:cNvGrpSpPr>
              <a:grpSpLocks noChangeAspect="1"/>
            </p:cNvGrpSpPr>
            <p:nvPr userDrawn="1"/>
          </p:nvGrpSpPr>
          <p:grpSpPr>
            <a:xfrm rot="1777598" flipH="1">
              <a:off x="5061403" y="1004568"/>
              <a:ext cx="580600" cy="795783"/>
              <a:chOff x="2869665" y="2321667"/>
              <a:chExt cx="3448984" cy="4727255"/>
            </a:xfrm>
            <a:solidFill>
              <a:schemeClr val="accent3"/>
            </a:solidFill>
          </p:grpSpPr>
          <p:sp>
            <p:nvSpPr>
              <p:cNvPr id="19"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0"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1"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2"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3"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4"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5"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6"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7"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8"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9"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11" name="Group 26"/>
            <p:cNvGrpSpPr>
              <a:grpSpLocks noChangeAspect="1"/>
            </p:cNvGrpSpPr>
            <p:nvPr userDrawn="1"/>
          </p:nvGrpSpPr>
          <p:grpSpPr bwMode="auto">
            <a:xfrm rot="3495810" flipH="1">
              <a:off x="6650575" y="1361080"/>
              <a:ext cx="527303" cy="1648364"/>
              <a:chOff x="-731" y="-627"/>
              <a:chExt cx="365" cy="1141"/>
            </a:xfrm>
            <a:solidFill>
              <a:schemeClr val="accent2"/>
            </a:solidFill>
          </p:grpSpPr>
          <p:sp>
            <p:nvSpPr>
              <p:cNvPr id="17"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8"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12" name="Freeform 111"/>
            <p:cNvSpPr>
              <a:spLocks noChangeAspect="1" noEditPoints="1"/>
            </p:cNvSpPr>
            <p:nvPr userDrawn="1"/>
          </p:nvSpPr>
          <p:spPr bwMode="auto">
            <a:xfrm rot="3896820" flipH="1">
              <a:off x="6691611" y="2353174"/>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13" name="组合 12"/>
            <p:cNvGrpSpPr/>
            <p:nvPr userDrawn="1"/>
          </p:nvGrpSpPr>
          <p:grpSpPr>
            <a:xfrm>
              <a:off x="2328918" y="1577773"/>
              <a:ext cx="4245990" cy="4234827"/>
              <a:chOff x="2328918" y="1577773"/>
              <a:chExt cx="4245990" cy="4234827"/>
            </a:xfrm>
          </p:grpSpPr>
          <p:sp>
            <p:nvSpPr>
              <p:cNvPr id="14" name="椭圆 13"/>
              <p:cNvSpPr/>
              <p:nvPr userDrawn="1"/>
            </p:nvSpPr>
            <p:spPr>
              <a:xfrm>
                <a:off x="2328918" y="1758126"/>
                <a:ext cx="3971605"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椭圆 14"/>
              <p:cNvSpPr/>
              <p:nvPr userDrawn="1"/>
            </p:nvSpPr>
            <p:spPr>
              <a:xfrm>
                <a:off x="2603303" y="1840995"/>
                <a:ext cx="3971605"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 name="椭圆 15"/>
              <p:cNvSpPr/>
              <p:nvPr userDrawn="1"/>
            </p:nvSpPr>
            <p:spPr>
              <a:xfrm>
                <a:off x="2472780" y="1577773"/>
                <a:ext cx="3971605" cy="3971605"/>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82" name="任意多边形 81"/>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userDrawn="1"/>
        </p:nvSpPr>
        <p:spPr>
          <a:xfrm flipH="1">
            <a:off x="0" y="0"/>
            <a:ext cx="1032049" cy="6894518"/>
          </a:xfrm>
          <a:custGeom>
            <a:avLst/>
            <a:gdLst>
              <a:gd name="connsiteX0" fmla="*/ 1032049 w 1032049"/>
              <a:gd name="connsiteY0" fmla="*/ 0 h 3392932"/>
              <a:gd name="connsiteX1" fmla="*/ 1032049 w 1032049"/>
              <a:gd name="connsiteY1" fmla="*/ 3392932 h 3392932"/>
              <a:gd name="connsiteX2" fmla="*/ 0 w 1032049"/>
              <a:gd name="connsiteY2" fmla="*/ 3392932 h 3392932"/>
              <a:gd name="connsiteX3" fmla="*/ 150144 w 1032049"/>
              <a:gd name="connsiteY3" fmla="*/ 3158730 h 3392932"/>
              <a:gd name="connsiteX4" fmla="*/ 1032049 w 1032049"/>
              <a:gd name="connsiteY4" fmla="*/ 0 h 339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49" h="3392932">
                <a:moveTo>
                  <a:pt x="1032049" y="0"/>
                </a:moveTo>
                <a:lnTo>
                  <a:pt x="1032049" y="3392932"/>
                </a:lnTo>
                <a:lnTo>
                  <a:pt x="0" y="3392932"/>
                </a:lnTo>
                <a:lnTo>
                  <a:pt x="150144" y="3158730"/>
                </a:lnTo>
                <a:cubicBezTo>
                  <a:pt x="709778" y="2237695"/>
                  <a:pt x="1032049" y="1156483"/>
                  <a:pt x="103204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p:cNvCxnSpPr/>
          <p:nvPr userDrawn="1"/>
        </p:nvCxnSpPr>
        <p:spPr>
          <a:xfrm>
            <a:off x="4707526" y="3706553"/>
            <a:ext cx="27722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文本占位符 88"/>
          <p:cNvSpPr>
            <a:spLocks noGrp="1"/>
          </p:cNvSpPr>
          <p:nvPr>
            <p:ph type="body" sz="quarter" idx="10" hasCustomPrompt="1"/>
          </p:nvPr>
        </p:nvSpPr>
        <p:spPr>
          <a:xfrm>
            <a:off x="4707526" y="2649451"/>
            <a:ext cx="2807000" cy="1089529"/>
          </a:xfrm>
          <a:prstGeom prst="rect">
            <a:avLst/>
          </a:prstGeom>
          <a:noFill/>
        </p:spPr>
        <p:txBody>
          <a:bodyPr wrap="square" rtlCol="0">
            <a:spAutoFit/>
          </a:bodyPr>
          <a:lstStyle>
            <a:lvl1pPr marL="0" indent="0" algn="ctr">
              <a:buNone/>
              <a:defRPr lang="zh-CN" altLang="en-US" sz="7200" b="1" dirty="0">
                <a:solidFill>
                  <a:schemeClr val="accent4"/>
                </a:solidFill>
                <a:ea typeface="微软雅黑" panose="020B0503020204020204" pitchFamily="34" charset="-122"/>
              </a:defRPr>
            </a:lvl1pPr>
          </a:lstStyle>
          <a:p>
            <a:pPr marL="0" lvl="0" algn="ctr" defTabSz="914377"/>
            <a:r>
              <a:rPr lang="en-US" altLang="zh-CN" dirty="0"/>
              <a:t>2016</a:t>
            </a:r>
            <a:endParaRPr lang="zh-CN" altLang="en-US" dirty="0"/>
          </a:p>
        </p:txBody>
      </p:sp>
      <p:sp>
        <p:nvSpPr>
          <p:cNvPr id="86" name="文本占位符 88"/>
          <p:cNvSpPr>
            <a:spLocks noGrp="1"/>
          </p:cNvSpPr>
          <p:nvPr>
            <p:ph type="body" sz="quarter" idx="11" hasCustomPrompt="1"/>
          </p:nvPr>
        </p:nvSpPr>
        <p:spPr>
          <a:xfrm>
            <a:off x="4633699" y="3731836"/>
            <a:ext cx="2954655" cy="840230"/>
          </a:xfrm>
          <a:prstGeom prst="rect">
            <a:avLst/>
          </a:prstGeom>
          <a:noFill/>
        </p:spPr>
        <p:txBody>
          <a:bodyPr wrap="none" rtlCol="0">
            <a:spAutoFit/>
          </a:bodyPr>
          <a:lstStyle>
            <a:lvl1pPr marL="0" indent="0">
              <a:buNone/>
              <a:defRPr lang="zh-CN" altLang="en-US" sz="5400" b="1" dirty="0">
                <a:solidFill>
                  <a:schemeClr val="accent4"/>
                </a:solidFill>
                <a:latin typeface="微软雅黑" panose="020B0503020204020204" pitchFamily="34" charset="-122"/>
                <a:ea typeface="微软雅黑" panose="020B0503020204020204" pitchFamily="34" charset="-122"/>
              </a:defRPr>
            </a:lvl1pPr>
          </a:lstStyle>
          <a:p>
            <a:pPr marL="0" lvl="0" algn="ctr" defTabSz="914377"/>
            <a:r>
              <a:rPr lang="zh-CN" altLang="en-US" dirty="0"/>
              <a:t>工作汇报</a:t>
            </a:r>
          </a:p>
        </p:txBody>
      </p:sp>
    </p:spTree>
    <p:extLst>
      <p:ext uri="{BB962C8B-B14F-4D97-AF65-F5344CB8AC3E}">
        <p14:creationId xmlns:p14="http://schemas.microsoft.com/office/powerpoint/2010/main" val="42348164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内容页_1">
    <p:spTree>
      <p:nvGrpSpPr>
        <p:cNvPr id="1" name=""/>
        <p:cNvGrpSpPr/>
        <p:nvPr/>
      </p:nvGrpSpPr>
      <p:grpSpPr>
        <a:xfrm>
          <a:off x="0" y="0"/>
          <a:ext cx="0" cy="0"/>
          <a:chOff x="0" y="0"/>
          <a:chExt cx="0" cy="0"/>
        </a:xfrm>
      </p:grpSpPr>
      <p:grpSp>
        <p:nvGrpSpPr>
          <p:cNvPr id="2" name="组合 1"/>
          <p:cNvGrpSpPr/>
          <p:nvPr userDrawn="1"/>
        </p:nvGrpSpPr>
        <p:grpSpPr>
          <a:xfrm>
            <a:off x="-346537" y="359361"/>
            <a:ext cx="1136267" cy="1209181"/>
            <a:chOff x="-741145" y="548639"/>
            <a:chExt cx="1799925" cy="1915427"/>
          </a:xfrm>
          <a:solidFill>
            <a:schemeClr val="accent4">
              <a:alpha val="80000"/>
            </a:schemeClr>
          </a:solidFill>
        </p:grpSpPr>
        <p:sp>
          <p:nvSpPr>
            <p:cNvPr id="3" name="圆角矩形 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sp>
        <p:nvSpPr>
          <p:cNvPr id="8"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sp>
        <p:nvSpPr>
          <p:cNvPr id="10" name="任意多边形 9"/>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466905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内容页_5">
    <p:spTree>
      <p:nvGrpSpPr>
        <p:cNvPr id="1" name=""/>
        <p:cNvGrpSpPr/>
        <p:nvPr/>
      </p:nvGrpSpPr>
      <p:grpSpPr>
        <a:xfrm>
          <a:off x="0" y="0"/>
          <a:ext cx="0" cy="0"/>
          <a:chOff x="0" y="0"/>
          <a:chExt cx="0" cy="0"/>
        </a:xfrm>
      </p:grpSpPr>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cxnSp>
        <p:nvCxnSpPr>
          <p:cNvPr id="11" name="直接连接符 10"/>
          <p:cNvCxnSpPr/>
          <p:nvPr userDrawn="1"/>
        </p:nvCxnSpPr>
        <p:spPr>
          <a:xfrm>
            <a:off x="0" y="4745255"/>
            <a:ext cx="12192000" cy="1164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V="1">
            <a:off x="0" y="5534527"/>
            <a:ext cx="12192000" cy="25988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接连接符 12"/>
          <p:cNvCxnSpPr/>
          <p:nvPr userDrawn="1"/>
        </p:nvCxnSpPr>
        <p:spPr>
          <a:xfrm flipV="1">
            <a:off x="0" y="5265019"/>
            <a:ext cx="12192000" cy="1232034"/>
          </a:xfrm>
          <a:prstGeom prst="line">
            <a:avLst/>
          </a:prstGeom>
        </p:spPr>
        <p:style>
          <a:lnRef idx="1">
            <a:schemeClr val="accent4"/>
          </a:lnRef>
          <a:fillRef idx="0">
            <a:schemeClr val="accent4"/>
          </a:fillRef>
          <a:effectRef idx="0">
            <a:schemeClr val="accent4"/>
          </a:effectRef>
          <a:fontRef idx="minor">
            <a:schemeClr val="tx1"/>
          </a:fontRef>
        </p:style>
      </p:cxnSp>
      <p:sp>
        <p:nvSpPr>
          <p:cNvPr id="14"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grpSp>
        <p:nvGrpSpPr>
          <p:cNvPr id="15" name="组合 14"/>
          <p:cNvGrpSpPr/>
          <p:nvPr userDrawn="1"/>
        </p:nvGrpSpPr>
        <p:grpSpPr>
          <a:xfrm>
            <a:off x="-346537" y="359361"/>
            <a:ext cx="1136267" cy="1209181"/>
            <a:chOff x="-741145" y="548639"/>
            <a:chExt cx="1799925" cy="1915427"/>
          </a:xfrm>
          <a:solidFill>
            <a:schemeClr val="accent4">
              <a:alpha val="80000"/>
            </a:schemeClr>
          </a:solidFill>
        </p:grpSpPr>
        <p:sp>
          <p:nvSpPr>
            <p:cNvPr id="16" name="圆角矩形 15"/>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0815152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_内容页_2">
    <p:spTree>
      <p:nvGrpSpPr>
        <p:cNvPr id="1" name=""/>
        <p:cNvGrpSpPr/>
        <p:nvPr/>
      </p:nvGrpSpPr>
      <p:grpSpPr>
        <a:xfrm>
          <a:off x="0" y="0"/>
          <a:ext cx="0" cy="0"/>
          <a:chOff x="0" y="0"/>
          <a:chExt cx="0" cy="0"/>
        </a:xfrm>
      </p:grpSpPr>
      <p:pic>
        <p:nvPicPr>
          <p:cNvPr id="2052" name="Picture 4" descr="http://dc.office.msn.com.cn/t/75/EC775E05A9DF44A62710AC19D0BA18D0.jpg"/>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208078" cy="686514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userDrawn="1"/>
        </p:nvGrpSpPr>
        <p:grpSpPr>
          <a:xfrm>
            <a:off x="-346537" y="359361"/>
            <a:ext cx="1136267" cy="1209181"/>
            <a:chOff x="-741145" y="548639"/>
            <a:chExt cx="1799925" cy="1915427"/>
          </a:xfrm>
          <a:solidFill>
            <a:schemeClr val="accent3">
              <a:alpha val="80000"/>
            </a:schemeClr>
          </a:solidFill>
        </p:grpSpPr>
        <p:sp>
          <p:nvSpPr>
            <p:cNvPr id="3" name="圆角矩形 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8" name="文本占位符 29"/>
          <p:cNvSpPr>
            <a:spLocks noGrp="1"/>
          </p:cNvSpPr>
          <p:nvPr>
            <p:ph type="body" sz="quarter" idx="19" hasCustomPrompt="1"/>
          </p:nvPr>
        </p:nvSpPr>
        <p:spPr>
          <a:xfrm>
            <a:off x="835276" y="515999"/>
            <a:ext cx="2974723"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Part One</a:t>
            </a:r>
          </a:p>
        </p:txBody>
      </p:sp>
      <p:sp>
        <p:nvSpPr>
          <p:cNvPr id="13" name="任意多边形 12"/>
          <p:cNvSpPr/>
          <p:nvPr userDrawn="1"/>
        </p:nvSpPr>
        <p:spPr>
          <a:xfrm flipV="1">
            <a:off x="7438414" y="-1"/>
            <a:ext cx="4769663" cy="6865143"/>
          </a:xfrm>
          <a:custGeom>
            <a:avLst/>
            <a:gdLst>
              <a:gd name="connsiteX0" fmla="*/ 1082438 w 4769663"/>
              <a:gd name="connsiteY0" fmla="*/ 6865143 h 6865143"/>
              <a:gd name="connsiteX1" fmla="*/ 4769663 w 4769663"/>
              <a:gd name="connsiteY1" fmla="*/ 6865143 h 6865143"/>
              <a:gd name="connsiteX2" fmla="*/ 4769663 w 4769663"/>
              <a:gd name="connsiteY2" fmla="*/ 0 h 6865143"/>
              <a:gd name="connsiteX3" fmla="*/ 1082438 w 4769663"/>
              <a:gd name="connsiteY3" fmla="*/ 0 h 6865143"/>
              <a:gd name="connsiteX4" fmla="*/ 1082438 w 4769663"/>
              <a:gd name="connsiteY4" fmla="*/ 7142 h 6865143"/>
              <a:gd name="connsiteX5" fmla="*/ 0 w 4769663"/>
              <a:gd name="connsiteY5" fmla="*/ 7142 h 6865143"/>
              <a:gd name="connsiteX6" fmla="*/ 42084 w 4769663"/>
              <a:gd name="connsiteY6" fmla="*/ 124272 h 6865143"/>
              <a:gd name="connsiteX7" fmla="*/ 1082438 w 4769663"/>
              <a:gd name="connsiteY7" fmla="*/ 6865143 h 686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9663" h="6865143">
                <a:moveTo>
                  <a:pt x="1082438" y="6865143"/>
                </a:moveTo>
                <a:lnTo>
                  <a:pt x="4769663" y="6865143"/>
                </a:lnTo>
                <a:lnTo>
                  <a:pt x="4769663" y="0"/>
                </a:lnTo>
                <a:lnTo>
                  <a:pt x="1082438" y="0"/>
                </a:lnTo>
                <a:lnTo>
                  <a:pt x="1082438" y="7142"/>
                </a:lnTo>
                <a:lnTo>
                  <a:pt x="0" y="7142"/>
                </a:lnTo>
                <a:lnTo>
                  <a:pt x="42084" y="124272"/>
                </a:lnTo>
                <a:cubicBezTo>
                  <a:pt x="698909" y="2048493"/>
                  <a:pt x="1082438" y="4368173"/>
                  <a:pt x="1082438" y="686514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164702143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内容页_4">
    <p:spTree>
      <p:nvGrpSpPr>
        <p:cNvPr id="1" name=""/>
        <p:cNvGrpSpPr/>
        <p:nvPr/>
      </p:nvGrpSpPr>
      <p:grpSpPr>
        <a:xfrm>
          <a:off x="0" y="0"/>
          <a:ext cx="0" cy="0"/>
          <a:chOff x="0" y="0"/>
          <a:chExt cx="0" cy="0"/>
        </a:xfrm>
      </p:grpSpPr>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sp>
        <p:nvSpPr>
          <p:cNvPr id="11" name="任意多边形 10"/>
          <p:cNvSpPr/>
          <p:nvPr userDrawn="1"/>
        </p:nvSpPr>
        <p:spPr>
          <a:xfrm rot="5400000">
            <a:off x="5224584" y="-109421"/>
            <a:ext cx="1742837" cy="12192002"/>
          </a:xfrm>
          <a:custGeom>
            <a:avLst/>
            <a:gdLst>
              <a:gd name="connsiteX0" fmla="*/ 0 w 1742837"/>
              <a:gd name="connsiteY0" fmla="*/ 0 h 12192002"/>
              <a:gd name="connsiteX1" fmla="*/ 1082438 w 1742837"/>
              <a:gd name="connsiteY1" fmla="*/ 0 h 12192002"/>
              <a:gd name="connsiteX2" fmla="*/ 1082438 w 1742837"/>
              <a:gd name="connsiteY2" fmla="*/ 3 h 12192002"/>
              <a:gd name="connsiteX3" fmla="*/ 1742837 w 1742837"/>
              <a:gd name="connsiteY3" fmla="*/ 3 h 12192002"/>
              <a:gd name="connsiteX4" fmla="*/ 1742836 w 1742837"/>
              <a:gd name="connsiteY4" fmla="*/ 12192002 h 12192002"/>
              <a:gd name="connsiteX5" fmla="*/ 1082437 w 1742837"/>
              <a:gd name="connsiteY5" fmla="*/ 12192002 h 12192002"/>
              <a:gd name="connsiteX6" fmla="*/ 1082437 w 1742837"/>
              <a:gd name="connsiteY6" fmla="*/ 12191910 h 12192002"/>
              <a:gd name="connsiteX7" fmla="*/ 1077970 w 1742837"/>
              <a:gd name="connsiteY7" fmla="*/ 11363467 h 12192002"/>
              <a:gd name="connsiteX8" fmla="*/ 42084 w 1742837"/>
              <a:gd name="connsiteY8" fmla="*/ 208233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2837" h="12192002">
                <a:moveTo>
                  <a:pt x="0" y="0"/>
                </a:moveTo>
                <a:lnTo>
                  <a:pt x="1082438" y="0"/>
                </a:lnTo>
                <a:lnTo>
                  <a:pt x="1082438" y="3"/>
                </a:lnTo>
                <a:lnTo>
                  <a:pt x="1742837" y="3"/>
                </a:lnTo>
                <a:lnTo>
                  <a:pt x="1742836" y="12192002"/>
                </a:lnTo>
                <a:lnTo>
                  <a:pt x="1082437" y="12192002"/>
                </a:lnTo>
                <a:lnTo>
                  <a:pt x="1082437" y="12191910"/>
                </a:lnTo>
                <a:lnTo>
                  <a:pt x="1077970" y="11363467"/>
                </a:lnTo>
                <a:cubicBezTo>
                  <a:pt x="1033429" y="7240206"/>
                  <a:pt x="657858" y="3415267"/>
                  <a:pt x="42084" y="20823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grpSp>
        <p:nvGrpSpPr>
          <p:cNvPr id="12" name="组合 11"/>
          <p:cNvGrpSpPr/>
          <p:nvPr userDrawn="1"/>
        </p:nvGrpSpPr>
        <p:grpSpPr>
          <a:xfrm>
            <a:off x="-346537" y="359361"/>
            <a:ext cx="1136267" cy="1209181"/>
            <a:chOff x="-741145" y="548639"/>
            <a:chExt cx="1799925" cy="1915427"/>
          </a:xfrm>
          <a:solidFill>
            <a:schemeClr val="accent4">
              <a:alpha val="80000"/>
            </a:schemeClr>
          </a:solidFill>
        </p:grpSpPr>
        <p:sp>
          <p:nvSpPr>
            <p:cNvPr id="13" name="圆角矩形 1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520233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_内容页_3">
    <p:spTree>
      <p:nvGrpSpPr>
        <p:cNvPr id="1" name=""/>
        <p:cNvGrpSpPr/>
        <p:nvPr/>
      </p:nvGrpSpPr>
      <p:grpSpPr>
        <a:xfrm>
          <a:off x="0" y="0"/>
          <a:ext cx="0" cy="0"/>
          <a:chOff x="0" y="0"/>
          <a:chExt cx="0" cy="0"/>
        </a:xfrm>
      </p:grpSpPr>
      <p:pic>
        <p:nvPicPr>
          <p:cNvPr id="4" name="Picture 2" descr="http://dc.office.msn.com.cn/t/1/7ED2490309B9A21E19CC4A6B31EDAE3.jpg"/>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41513" t="-599" r="21702" b="-169"/>
          <a:stretch/>
        </p:blipFill>
        <p:spPr bwMode="auto">
          <a:xfrm>
            <a:off x="-1" y="-50800"/>
            <a:ext cx="4484811" cy="6908800"/>
          </a:xfrm>
          <a:prstGeom prst="rect">
            <a:avLst/>
          </a:prstGeom>
          <a:noFill/>
          <a:extLst>
            <a:ext uri="{909E8E84-426E-40DD-AFC4-6F175D3DCCD1}">
              <a14:hiddenFill xmlns:a14="http://schemas.microsoft.com/office/drawing/2010/main">
                <a:solidFill>
                  <a:srgbClr val="FFFFFF"/>
                </a:solidFill>
              </a14:hiddenFill>
            </a:ext>
          </a:extLst>
        </p:spPr>
      </p:pic>
      <p:sp>
        <p:nvSpPr>
          <p:cNvPr id="5" name="平行四边形 4"/>
          <p:cNvSpPr/>
          <p:nvPr userDrawn="1"/>
        </p:nvSpPr>
        <p:spPr>
          <a:xfrm>
            <a:off x="3104250" y="-50800"/>
            <a:ext cx="2180513" cy="6908800"/>
          </a:xfrm>
          <a:prstGeom prst="parallelogram">
            <a:avLst>
              <a:gd name="adj" fmla="val 24117"/>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userDrawn="1"/>
        </p:nvGrpSpPr>
        <p:grpSpPr>
          <a:xfrm>
            <a:off x="-346537" y="359361"/>
            <a:ext cx="1136267" cy="1209181"/>
            <a:chOff x="-741145" y="548639"/>
            <a:chExt cx="1799925" cy="1915427"/>
          </a:xfrm>
          <a:solidFill>
            <a:schemeClr val="accent3">
              <a:alpha val="80000"/>
            </a:schemeClr>
          </a:solidFill>
        </p:grpSpPr>
        <p:sp>
          <p:nvSpPr>
            <p:cNvPr id="12" name="圆角矩形 11"/>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19"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Part One</a:t>
            </a:r>
          </a:p>
        </p:txBody>
      </p:sp>
    </p:spTree>
    <p:extLst>
      <p:ext uri="{BB962C8B-B14F-4D97-AF65-F5344CB8AC3E}">
        <p14:creationId xmlns:p14="http://schemas.microsoft.com/office/powerpoint/2010/main" val="23240461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rPr>
              <a:t>Segoe UI</a:t>
            </a:r>
            <a:endParaRPr kumimoji="0" lang="zh-CN" altLang="en-US"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4212258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8093851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_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400469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9CC95E-51DF-4AA4-82DA-8ACBC72FCFD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3CC8ECD-FFCE-4F8F-ACFA-6C66E327F3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4293BBD-6DAF-4145-A554-132D4F7D0F57}"/>
              </a:ext>
            </a:extLst>
          </p:cNvPr>
          <p:cNvSpPr>
            <a:spLocks noGrp="1"/>
          </p:cNvSpPr>
          <p:nvPr>
            <p:ph type="dt" sz="half" idx="10"/>
          </p:nvPr>
        </p:nvSpPr>
        <p:spPr/>
        <p:txBody>
          <a:bodyPr/>
          <a:lstStyle/>
          <a:p>
            <a:fld id="{BC7D9C3D-C25A-4A67-A066-F8BF4B23FF3D}" type="datetimeFigureOut">
              <a:rPr lang="zh-CN" altLang="en-US" smtClean="0"/>
              <a:t>2018/8/12</a:t>
            </a:fld>
            <a:endParaRPr lang="zh-CN" altLang="en-US"/>
          </a:p>
        </p:txBody>
      </p:sp>
      <p:sp>
        <p:nvSpPr>
          <p:cNvPr id="5" name="页脚占位符 4">
            <a:extLst>
              <a:ext uri="{FF2B5EF4-FFF2-40B4-BE49-F238E27FC236}">
                <a16:creationId xmlns:a16="http://schemas.microsoft.com/office/drawing/2014/main" id="{521A7011-C691-4428-AAB4-DAF8D31C0E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51D48D-A2AE-47DD-8358-1A12B1F2D209}"/>
              </a:ext>
            </a:extLst>
          </p:cNvPr>
          <p:cNvSpPr>
            <a:spLocks noGrp="1"/>
          </p:cNvSpPr>
          <p:nvPr>
            <p:ph type="sldNum" sz="quarter" idx="12"/>
          </p:nvPr>
        </p:nvSpPr>
        <p:spPr/>
        <p:txBody>
          <a:bodyPr/>
          <a:lstStyle/>
          <a:p>
            <a:fld id="{F53234D5-D351-4160-BCD7-FC9021C0B901}" type="slidenum">
              <a:rPr lang="zh-CN" altLang="en-US" smtClean="0"/>
              <a:t>‹#›</a:t>
            </a:fld>
            <a:endParaRPr lang="zh-CN" altLang="en-US"/>
          </a:p>
        </p:txBody>
      </p:sp>
    </p:spTree>
    <p:extLst>
      <p:ext uri="{BB962C8B-B14F-4D97-AF65-F5344CB8AC3E}">
        <p14:creationId xmlns:p14="http://schemas.microsoft.com/office/powerpoint/2010/main" val="229333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四项目录">
    <p:bg>
      <p:bgPr>
        <a:solidFill>
          <a:schemeClr val="accent4"/>
        </a:solidFill>
        <a:effectLst/>
      </p:bgPr>
    </p:bg>
    <p:spTree>
      <p:nvGrpSpPr>
        <p:cNvPr id="1" name=""/>
        <p:cNvGrpSpPr/>
        <p:nvPr/>
      </p:nvGrpSpPr>
      <p:grpSpPr>
        <a:xfrm>
          <a:off x="0" y="0"/>
          <a:ext cx="0" cy="0"/>
          <a:chOff x="0" y="0"/>
          <a:chExt cx="0" cy="0"/>
        </a:xfrm>
      </p:grpSpPr>
      <p:grpSp>
        <p:nvGrpSpPr>
          <p:cNvPr id="5" name="组合 4"/>
          <p:cNvGrpSpPr/>
          <p:nvPr userDrawn="1"/>
        </p:nvGrpSpPr>
        <p:grpSpPr>
          <a:xfrm>
            <a:off x="862816" y="801039"/>
            <a:ext cx="1897748" cy="1892758"/>
            <a:chOff x="2328918" y="1577773"/>
            <a:chExt cx="4245990" cy="4234827"/>
          </a:xfrm>
        </p:grpSpPr>
        <p:sp>
          <p:nvSpPr>
            <p:cNvPr id="2" name="椭圆 1"/>
            <p:cNvSpPr/>
            <p:nvPr userDrawn="1"/>
          </p:nvSpPr>
          <p:spPr>
            <a:xfrm>
              <a:off x="2328918" y="1758126"/>
              <a:ext cx="3971604"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3" name="椭圆 2"/>
            <p:cNvSpPr/>
            <p:nvPr userDrawn="1"/>
          </p:nvSpPr>
          <p:spPr>
            <a:xfrm>
              <a:off x="2603304" y="1840995"/>
              <a:ext cx="3971604"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 name="椭圆 3"/>
            <p:cNvSpPr/>
            <p:nvPr userDrawn="1"/>
          </p:nvSpPr>
          <p:spPr>
            <a:xfrm>
              <a:off x="2472780" y="1577773"/>
              <a:ext cx="3971606" cy="3971605"/>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sp>
        <p:nvSpPr>
          <p:cNvPr id="18" name="文本占位符 17"/>
          <p:cNvSpPr>
            <a:spLocks noGrp="1"/>
          </p:cNvSpPr>
          <p:nvPr>
            <p:ph type="body" sz="quarter" idx="10" hasCustomPrompt="1"/>
          </p:nvPr>
        </p:nvSpPr>
        <p:spPr>
          <a:xfrm>
            <a:off x="3307442" y="939383"/>
            <a:ext cx="1877437" cy="1006429"/>
          </a:xfrm>
          <a:prstGeom prst="rect">
            <a:avLst/>
          </a:prstGeom>
          <a:noFill/>
        </p:spPr>
        <p:txBody>
          <a:bodyPr wrap="none" rtlCol="0">
            <a:spAutoFit/>
          </a:bodyPr>
          <a:lstStyle>
            <a:lvl1pPr marL="0" indent="0">
              <a:buNone/>
              <a:defRPr lang="zh-CN" altLang="en-US" sz="6600" b="1"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zh-CN" altLang="en-US" dirty="0"/>
              <a:t>目录</a:t>
            </a:r>
          </a:p>
        </p:txBody>
      </p:sp>
      <p:sp>
        <p:nvSpPr>
          <p:cNvPr id="19" name="文本占位符 17"/>
          <p:cNvSpPr>
            <a:spLocks noGrp="1"/>
          </p:cNvSpPr>
          <p:nvPr>
            <p:ph type="body" sz="quarter" idx="11" hasCustomPrompt="1"/>
          </p:nvPr>
        </p:nvSpPr>
        <p:spPr>
          <a:xfrm>
            <a:off x="3307442" y="1971868"/>
            <a:ext cx="2337884" cy="646331"/>
          </a:xfrm>
          <a:prstGeom prst="rect">
            <a:avLst/>
          </a:prstGeom>
          <a:noFill/>
        </p:spPr>
        <p:txBody>
          <a:bodyPr wrap="none" rtlCol="0">
            <a:spAutoFit/>
          </a:bodyPr>
          <a:lstStyle>
            <a:lvl1pPr marL="0" indent="0">
              <a:buNone/>
              <a:defRPr lang="zh-CN" altLang="en-US" sz="4000" b="1" baseline="0" dirty="0" smtClean="0">
                <a:solidFill>
                  <a:schemeClr val="bg1"/>
                </a:solidFill>
              </a:defRPr>
            </a:lvl1pPr>
            <a:lvl2pPr marL="228589" indent="0">
              <a:buNone/>
              <a:defRPr lang="zh-CN" altLang="en-US" sz="1800" dirty="0" smtClean="0"/>
            </a:lvl2pPr>
            <a:lvl3pPr marL="685777" indent="0">
              <a:buNone/>
              <a:defRPr lang="zh-CN" altLang="en-US" sz="1800" dirty="0" smtClean="0"/>
            </a:lvl3pPr>
            <a:lvl4pPr marL="1142966" indent="0">
              <a:buNone/>
              <a:defRPr lang="zh-CN" altLang="en-US" dirty="0" smtClean="0"/>
            </a:lvl4pPr>
            <a:lvl5pPr marL="1600154" indent="0">
              <a:buNone/>
              <a:defRPr lang="zh-CN" altLang="en-US" dirty="0"/>
            </a:lvl5pPr>
          </a:lstStyle>
          <a:p>
            <a:pPr marL="0" lvl="0" defTabSz="914377"/>
            <a:r>
              <a:rPr lang="en-US" altLang="zh-CN" dirty="0"/>
              <a:t>Add Text</a:t>
            </a:r>
          </a:p>
        </p:txBody>
      </p:sp>
      <p:sp>
        <p:nvSpPr>
          <p:cNvPr id="21" name="文本占位符 20"/>
          <p:cNvSpPr>
            <a:spLocks noGrp="1"/>
          </p:cNvSpPr>
          <p:nvPr>
            <p:ph type="body" sz="quarter" idx="12" hasCustomPrompt="1"/>
          </p:nvPr>
        </p:nvSpPr>
        <p:spPr>
          <a:xfrm>
            <a:off x="862816"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3" name="文本占位符 20"/>
          <p:cNvSpPr>
            <a:spLocks noGrp="1"/>
          </p:cNvSpPr>
          <p:nvPr>
            <p:ph type="body" sz="quarter" idx="14" hasCustomPrompt="1"/>
          </p:nvPr>
        </p:nvSpPr>
        <p:spPr>
          <a:xfrm>
            <a:off x="6096000" y="3291922"/>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4" name="文本占位符 20"/>
          <p:cNvSpPr>
            <a:spLocks noGrp="1"/>
          </p:cNvSpPr>
          <p:nvPr>
            <p:ph type="body" sz="quarter" idx="15" hasCustomPrompt="1"/>
          </p:nvPr>
        </p:nvSpPr>
        <p:spPr>
          <a:xfrm>
            <a:off x="862816"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26" name="文本占位符 20"/>
          <p:cNvSpPr>
            <a:spLocks noGrp="1"/>
          </p:cNvSpPr>
          <p:nvPr>
            <p:ph type="body" sz="quarter" idx="17" hasCustomPrompt="1"/>
          </p:nvPr>
        </p:nvSpPr>
        <p:spPr>
          <a:xfrm>
            <a:off x="6096000" y="4722789"/>
            <a:ext cx="1181734" cy="1089529"/>
          </a:xfrm>
          <a:prstGeom prst="rect">
            <a:avLst/>
          </a:prstGeom>
          <a:noFill/>
        </p:spPr>
        <p:txBody>
          <a:bodyPr wrap="none" rtlCol="0">
            <a:spAutoFit/>
          </a:bodyPr>
          <a:lstStyle>
            <a:lvl1pPr marL="0" indent="0">
              <a:buNone/>
              <a:defRPr lang="zh-CN" altLang="en-US" sz="7200" dirty="0">
                <a:solidFill>
                  <a:schemeClr val="bg1"/>
                </a:solidFill>
              </a:defRPr>
            </a:lvl1pPr>
          </a:lstStyle>
          <a:p>
            <a:pPr marL="0" lvl="0" defTabSz="914377"/>
            <a:r>
              <a:rPr lang="en-US" altLang="zh-CN" dirty="0"/>
              <a:t>01</a:t>
            </a:r>
            <a:endParaRPr lang="zh-CN" altLang="en-US" dirty="0"/>
          </a:p>
        </p:txBody>
      </p:sp>
      <p:sp>
        <p:nvSpPr>
          <p:cNvPr id="30" name="文本占位符 29"/>
          <p:cNvSpPr>
            <a:spLocks noGrp="1"/>
          </p:cNvSpPr>
          <p:nvPr>
            <p:ph type="body" sz="quarter" idx="18" hasCustomPrompt="1"/>
          </p:nvPr>
        </p:nvSpPr>
        <p:spPr>
          <a:xfrm>
            <a:off x="2044550" y="3736109"/>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4" name="文本占位符 29"/>
          <p:cNvSpPr>
            <a:spLocks noGrp="1"/>
          </p:cNvSpPr>
          <p:nvPr>
            <p:ph type="body" sz="quarter" idx="19" hasCustomPrompt="1"/>
          </p:nvPr>
        </p:nvSpPr>
        <p:spPr>
          <a:xfrm>
            <a:off x="2044550" y="3369683"/>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7" name="文本占位符 29"/>
          <p:cNvSpPr>
            <a:spLocks noGrp="1"/>
          </p:cNvSpPr>
          <p:nvPr>
            <p:ph type="body" sz="quarter" idx="22" hasCustomPrompt="1"/>
          </p:nvPr>
        </p:nvSpPr>
        <p:spPr>
          <a:xfrm>
            <a:off x="7277734" y="3736109"/>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38" name="文本占位符 29"/>
          <p:cNvSpPr>
            <a:spLocks noGrp="1"/>
          </p:cNvSpPr>
          <p:nvPr>
            <p:ph type="body" sz="quarter" idx="23" hasCustomPrompt="1"/>
          </p:nvPr>
        </p:nvSpPr>
        <p:spPr>
          <a:xfrm>
            <a:off x="7277734" y="3369683"/>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39" name="文本占位符 29"/>
          <p:cNvSpPr>
            <a:spLocks noGrp="1"/>
          </p:cNvSpPr>
          <p:nvPr>
            <p:ph type="body" sz="quarter" idx="24" hasCustomPrompt="1"/>
          </p:nvPr>
        </p:nvSpPr>
        <p:spPr>
          <a:xfrm>
            <a:off x="2044550" y="5148651"/>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0" name="文本占位符 29"/>
          <p:cNvSpPr>
            <a:spLocks noGrp="1"/>
          </p:cNvSpPr>
          <p:nvPr>
            <p:ph type="body" sz="quarter" idx="25" hasCustomPrompt="1"/>
          </p:nvPr>
        </p:nvSpPr>
        <p:spPr>
          <a:xfrm>
            <a:off x="2044550" y="4782225"/>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
        <p:nvSpPr>
          <p:cNvPr id="43" name="文本占位符 29"/>
          <p:cNvSpPr>
            <a:spLocks noGrp="1"/>
          </p:cNvSpPr>
          <p:nvPr>
            <p:ph type="body" sz="quarter" idx="28" hasCustomPrompt="1"/>
          </p:nvPr>
        </p:nvSpPr>
        <p:spPr>
          <a:xfrm>
            <a:off x="7277734" y="5148651"/>
            <a:ext cx="2520000" cy="480131"/>
          </a:xfrm>
          <a:prstGeom prst="rect">
            <a:avLst/>
          </a:prstGeom>
          <a:noFill/>
        </p:spPr>
        <p:txBody>
          <a:bodyPr wrap="square" rtlCol="0">
            <a:spAutoFit/>
          </a:bodyPr>
          <a:lstStyle>
            <a:lvl1pPr marL="0" indent="0" algn="l">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44" name="文本占位符 29"/>
          <p:cNvSpPr>
            <a:spLocks noGrp="1"/>
          </p:cNvSpPr>
          <p:nvPr>
            <p:ph type="body" sz="quarter" idx="29" hasCustomPrompt="1"/>
          </p:nvPr>
        </p:nvSpPr>
        <p:spPr>
          <a:xfrm>
            <a:off x="7277734" y="4782225"/>
            <a:ext cx="2520000" cy="480131"/>
          </a:xfrm>
          <a:prstGeom prst="rect">
            <a:avLst/>
          </a:prstGeom>
          <a:noFill/>
        </p:spPr>
        <p:txBody>
          <a:bodyPr wrap="square" rtlCol="0">
            <a:spAutoFit/>
          </a:bodyPr>
          <a:lstStyle>
            <a:lvl1pPr marL="0" indent="0" algn="l">
              <a:buNone/>
              <a:defRPr kumimoji="1" lang="en-US" altLang="zh-CN" sz="2000" b="0" dirty="0" smtClean="0">
                <a:solidFill>
                  <a:schemeClr val="bg1"/>
                </a:solidFill>
              </a:defRPr>
            </a:lvl1pPr>
          </a:lstStyle>
          <a:p>
            <a:pPr marL="0" lvl="0" defTabSz="914377"/>
            <a:r>
              <a:rPr kumimoji="1" lang="en-US" altLang="zh-CN" sz="2800" dirty="0"/>
              <a:t>Add text</a:t>
            </a:r>
          </a:p>
        </p:txBody>
      </p:sp>
    </p:spTree>
    <p:extLst>
      <p:ext uri="{BB962C8B-B14F-4D97-AF65-F5344CB8AC3E}">
        <p14:creationId xmlns:p14="http://schemas.microsoft.com/office/powerpoint/2010/main" val="33274369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7A79B5-CC96-4A54-92E9-5CC81B18F73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AE0810-7CA8-427B-86AF-63C1B7B1B7C7}"/>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AACFC83-CB9F-4593-9821-F7D83CA017C8}"/>
              </a:ext>
            </a:extLst>
          </p:cNvPr>
          <p:cNvSpPr>
            <a:spLocks noGrp="1"/>
          </p:cNvSpPr>
          <p:nvPr>
            <p:ph type="dt" sz="half" idx="10"/>
          </p:nvPr>
        </p:nvSpPr>
        <p:spPr/>
        <p:txBody>
          <a:bodyPr/>
          <a:lstStyle/>
          <a:p>
            <a:fld id="{BC7D9C3D-C25A-4A67-A066-F8BF4B23FF3D}" type="datetimeFigureOut">
              <a:rPr lang="zh-CN" altLang="en-US" smtClean="0"/>
              <a:t>2018/8/12</a:t>
            </a:fld>
            <a:endParaRPr lang="zh-CN" altLang="en-US"/>
          </a:p>
        </p:txBody>
      </p:sp>
      <p:sp>
        <p:nvSpPr>
          <p:cNvPr id="5" name="页脚占位符 4">
            <a:extLst>
              <a:ext uri="{FF2B5EF4-FFF2-40B4-BE49-F238E27FC236}">
                <a16:creationId xmlns:a16="http://schemas.microsoft.com/office/drawing/2014/main" id="{0491A396-25E5-41A5-904E-94DBA9EC7E9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3F3C09D-6A9C-46BC-B883-7B356428172E}"/>
              </a:ext>
            </a:extLst>
          </p:cNvPr>
          <p:cNvSpPr>
            <a:spLocks noGrp="1"/>
          </p:cNvSpPr>
          <p:nvPr>
            <p:ph type="sldNum" sz="quarter" idx="12"/>
          </p:nvPr>
        </p:nvSpPr>
        <p:spPr/>
        <p:txBody>
          <a:bodyPr/>
          <a:lstStyle/>
          <a:p>
            <a:fld id="{F53234D5-D351-4160-BCD7-FC9021C0B901}" type="slidenum">
              <a:rPr lang="zh-CN" altLang="en-US" smtClean="0"/>
              <a:t>‹#›</a:t>
            </a:fld>
            <a:endParaRPr lang="zh-CN" altLang="en-US"/>
          </a:p>
        </p:txBody>
      </p:sp>
    </p:spTree>
    <p:extLst>
      <p:ext uri="{BB962C8B-B14F-4D97-AF65-F5344CB8AC3E}">
        <p14:creationId xmlns:p14="http://schemas.microsoft.com/office/powerpoint/2010/main" val="864061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7FF9B-C768-4AA4-9727-A42AF054868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0A13774-9A27-4DD1-96BB-F754C94A49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28691239-0BAA-4BEB-B2E6-8AD329EE646E}"/>
              </a:ext>
            </a:extLst>
          </p:cNvPr>
          <p:cNvSpPr>
            <a:spLocks noGrp="1"/>
          </p:cNvSpPr>
          <p:nvPr>
            <p:ph type="dt" sz="half" idx="10"/>
          </p:nvPr>
        </p:nvSpPr>
        <p:spPr/>
        <p:txBody>
          <a:bodyPr/>
          <a:lstStyle/>
          <a:p>
            <a:fld id="{BC7D9C3D-C25A-4A67-A066-F8BF4B23FF3D}" type="datetimeFigureOut">
              <a:rPr lang="zh-CN" altLang="en-US" smtClean="0"/>
              <a:t>2018/8/12</a:t>
            </a:fld>
            <a:endParaRPr lang="zh-CN" altLang="en-US"/>
          </a:p>
        </p:txBody>
      </p:sp>
      <p:sp>
        <p:nvSpPr>
          <p:cNvPr id="5" name="页脚占位符 4">
            <a:extLst>
              <a:ext uri="{FF2B5EF4-FFF2-40B4-BE49-F238E27FC236}">
                <a16:creationId xmlns:a16="http://schemas.microsoft.com/office/drawing/2014/main" id="{9204FA5F-B391-4A5C-912D-91CC9FD6D0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6D73D6-75F3-4521-8ABC-3EC0A134724E}"/>
              </a:ext>
            </a:extLst>
          </p:cNvPr>
          <p:cNvSpPr>
            <a:spLocks noGrp="1"/>
          </p:cNvSpPr>
          <p:nvPr>
            <p:ph type="sldNum" sz="quarter" idx="12"/>
          </p:nvPr>
        </p:nvSpPr>
        <p:spPr/>
        <p:txBody>
          <a:bodyPr/>
          <a:lstStyle/>
          <a:p>
            <a:fld id="{F53234D5-D351-4160-BCD7-FC9021C0B901}" type="slidenum">
              <a:rPr lang="zh-CN" altLang="en-US" smtClean="0"/>
              <a:t>‹#›</a:t>
            </a:fld>
            <a:endParaRPr lang="zh-CN" altLang="en-US"/>
          </a:p>
        </p:txBody>
      </p:sp>
    </p:spTree>
    <p:extLst>
      <p:ext uri="{BB962C8B-B14F-4D97-AF65-F5344CB8AC3E}">
        <p14:creationId xmlns:p14="http://schemas.microsoft.com/office/powerpoint/2010/main" val="32341115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8890AE-0124-466B-A2BA-5645C08D1D2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F1187E2-DD0E-428C-87D8-345608840F4D}"/>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55EE858-65DF-401B-9F5B-42CE6E62164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5260118-D88E-4B7C-9EF8-B698DDFBEC64}"/>
              </a:ext>
            </a:extLst>
          </p:cNvPr>
          <p:cNvSpPr>
            <a:spLocks noGrp="1"/>
          </p:cNvSpPr>
          <p:nvPr>
            <p:ph type="dt" sz="half" idx="10"/>
          </p:nvPr>
        </p:nvSpPr>
        <p:spPr/>
        <p:txBody>
          <a:bodyPr/>
          <a:lstStyle/>
          <a:p>
            <a:fld id="{BC7D9C3D-C25A-4A67-A066-F8BF4B23FF3D}" type="datetimeFigureOut">
              <a:rPr lang="zh-CN" altLang="en-US" smtClean="0"/>
              <a:t>2018/8/12</a:t>
            </a:fld>
            <a:endParaRPr lang="zh-CN" altLang="en-US"/>
          </a:p>
        </p:txBody>
      </p:sp>
      <p:sp>
        <p:nvSpPr>
          <p:cNvPr id="6" name="页脚占位符 5">
            <a:extLst>
              <a:ext uri="{FF2B5EF4-FFF2-40B4-BE49-F238E27FC236}">
                <a16:creationId xmlns:a16="http://schemas.microsoft.com/office/drawing/2014/main" id="{2DADE723-5C2A-4349-A15A-8082D3341E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50190F6-8B24-4666-9367-45E0C3D5D6F7}"/>
              </a:ext>
            </a:extLst>
          </p:cNvPr>
          <p:cNvSpPr>
            <a:spLocks noGrp="1"/>
          </p:cNvSpPr>
          <p:nvPr>
            <p:ph type="sldNum" sz="quarter" idx="12"/>
          </p:nvPr>
        </p:nvSpPr>
        <p:spPr/>
        <p:txBody>
          <a:bodyPr/>
          <a:lstStyle/>
          <a:p>
            <a:fld id="{F53234D5-D351-4160-BCD7-FC9021C0B901}" type="slidenum">
              <a:rPr lang="zh-CN" altLang="en-US" smtClean="0"/>
              <a:t>‹#›</a:t>
            </a:fld>
            <a:endParaRPr lang="zh-CN" altLang="en-US"/>
          </a:p>
        </p:txBody>
      </p:sp>
    </p:spTree>
    <p:extLst>
      <p:ext uri="{BB962C8B-B14F-4D97-AF65-F5344CB8AC3E}">
        <p14:creationId xmlns:p14="http://schemas.microsoft.com/office/powerpoint/2010/main" val="6223039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746512-FCC1-45AE-ADB1-1F4C020CC7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23D2C56-2C6C-40A3-B2FA-C3CE142AD2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255872BF-964C-4CF2-BB9F-E0C93A33466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CFF8D15-EA2B-4481-9363-6985D8F54F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1C62DF3-3582-43A1-A5C0-079926FBB9C4}"/>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460F1F64-4F6E-4B78-B3C8-0BEC673B0BC5}"/>
              </a:ext>
            </a:extLst>
          </p:cNvPr>
          <p:cNvSpPr>
            <a:spLocks noGrp="1"/>
          </p:cNvSpPr>
          <p:nvPr>
            <p:ph type="dt" sz="half" idx="10"/>
          </p:nvPr>
        </p:nvSpPr>
        <p:spPr/>
        <p:txBody>
          <a:bodyPr/>
          <a:lstStyle/>
          <a:p>
            <a:fld id="{BC7D9C3D-C25A-4A67-A066-F8BF4B23FF3D}" type="datetimeFigureOut">
              <a:rPr lang="zh-CN" altLang="en-US" smtClean="0"/>
              <a:t>2018/8/12</a:t>
            </a:fld>
            <a:endParaRPr lang="zh-CN" altLang="en-US"/>
          </a:p>
        </p:txBody>
      </p:sp>
      <p:sp>
        <p:nvSpPr>
          <p:cNvPr id="8" name="页脚占位符 7">
            <a:extLst>
              <a:ext uri="{FF2B5EF4-FFF2-40B4-BE49-F238E27FC236}">
                <a16:creationId xmlns:a16="http://schemas.microsoft.com/office/drawing/2014/main" id="{B8439AF6-051D-4B19-9DFE-2288A640B0B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1EFABCF-EC64-45E0-B1FC-D7CCCBB82595}"/>
              </a:ext>
            </a:extLst>
          </p:cNvPr>
          <p:cNvSpPr>
            <a:spLocks noGrp="1"/>
          </p:cNvSpPr>
          <p:nvPr>
            <p:ph type="sldNum" sz="quarter" idx="12"/>
          </p:nvPr>
        </p:nvSpPr>
        <p:spPr/>
        <p:txBody>
          <a:bodyPr/>
          <a:lstStyle/>
          <a:p>
            <a:fld id="{F53234D5-D351-4160-BCD7-FC9021C0B901}" type="slidenum">
              <a:rPr lang="zh-CN" altLang="en-US" smtClean="0"/>
              <a:t>‹#›</a:t>
            </a:fld>
            <a:endParaRPr lang="zh-CN" altLang="en-US"/>
          </a:p>
        </p:txBody>
      </p:sp>
    </p:spTree>
    <p:extLst>
      <p:ext uri="{BB962C8B-B14F-4D97-AF65-F5344CB8AC3E}">
        <p14:creationId xmlns:p14="http://schemas.microsoft.com/office/powerpoint/2010/main" val="19816182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9AD363-4235-47CC-B417-447343DAE3D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4808A2A-1ADD-48C9-AE35-5C74E77253D9}"/>
              </a:ext>
            </a:extLst>
          </p:cNvPr>
          <p:cNvSpPr>
            <a:spLocks noGrp="1"/>
          </p:cNvSpPr>
          <p:nvPr>
            <p:ph type="dt" sz="half" idx="10"/>
          </p:nvPr>
        </p:nvSpPr>
        <p:spPr/>
        <p:txBody>
          <a:bodyPr/>
          <a:lstStyle/>
          <a:p>
            <a:fld id="{BC7D9C3D-C25A-4A67-A066-F8BF4B23FF3D}" type="datetimeFigureOut">
              <a:rPr lang="zh-CN" altLang="en-US" smtClean="0"/>
              <a:t>2018/8/12</a:t>
            </a:fld>
            <a:endParaRPr lang="zh-CN" altLang="en-US"/>
          </a:p>
        </p:txBody>
      </p:sp>
      <p:sp>
        <p:nvSpPr>
          <p:cNvPr id="4" name="页脚占位符 3">
            <a:extLst>
              <a:ext uri="{FF2B5EF4-FFF2-40B4-BE49-F238E27FC236}">
                <a16:creationId xmlns:a16="http://schemas.microsoft.com/office/drawing/2014/main" id="{08FF08DE-9F30-4E55-9F3B-7DC3C25D66E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0A3EE6C-0BE3-4E88-B136-9C48AF547598}"/>
              </a:ext>
            </a:extLst>
          </p:cNvPr>
          <p:cNvSpPr>
            <a:spLocks noGrp="1"/>
          </p:cNvSpPr>
          <p:nvPr>
            <p:ph type="sldNum" sz="quarter" idx="12"/>
          </p:nvPr>
        </p:nvSpPr>
        <p:spPr/>
        <p:txBody>
          <a:bodyPr/>
          <a:lstStyle/>
          <a:p>
            <a:fld id="{F53234D5-D351-4160-BCD7-FC9021C0B901}" type="slidenum">
              <a:rPr lang="zh-CN" altLang="en-US" smtClean="0"/>
              <a:t>‹#›</a:t>
            </a:fld>
            <a:endParaRPr lang="zh-CN" altLang="en-US"/>
          </a:p>
        </p:txBody>
      </p:sp>
    </p:spTree>
    <p:extLst>
      <p:ext uri="{BB962C8B-B14F-4D97-AF65-F5344CB8AC3E}">
        <p14:creationId xmlns:p14="http://schemas.microsoft.com/office/powerpoint/2010/main" val="270457285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D9EC7AA-A8FF-4E80-84BA-CD3E8225B97F}"/>
              </a:ext>
            </a:extLst>
          </p:cNvPr>
          <p:cNvSpPr>
            <a:spLocks noGrp="1"/>
          </p:cNvSpPr>
          <p:nvPr>
            <p:ph type="dt" sz="half" idx="10"/>
          </p:nvPr>
        </p:nvSpPr>
        <p:spPr/>
        <p:txBody>
          <a:bodyPr/>
          <a:lstStyle/>
          <a:p>
            <a:fld id="{BC7D9C3D-C25A-4A67-A066-F8BF4B23FF3D}" type="datetimeFigureOut">
              <a:rPr lang="zh-CN" altLang="en-US" smtClean="0"/>
              <a:t>2018/8/12</a:t>
            </a:fld>
            <a:endParaRPr lang="zh-CN" altLang="en-US"/>
          </a:p>
        </p:txBody>
      </p:sp>
      <p:sp>
        <p:nvSpPr>
          <p:cNvPr id="3" name="页脚占位符 2">
            <a:extLst>
              <a:ext uri="{FF2B5EF4-FFF2-40B4-BE49-F238E27FC236}">
                <a16:creationId xmlns:a16="http://schemas.microsoft.com/office/drawing/2014/main" id="{9AC3531A-8642-4C45-91F4-D8D4F0565C6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64D83CA-C1F6-4827-8F24-B3A0910722ED}"/>
              </a:ext>
            </a:extLst>
          </p:cNvPr>
          <p:cNvSpPr>
            <a:spLocks noGrp="1"/>
          </p:cNvSpPr>
          <p:nvPr>
            <p:ph type="sldNum" sz="quarter" idx="12"/>
          </p:nvPr>
        </p:nvSpPr>
        <p:spPr/>
        <p:txBody>
          <a:bodyPr/>
          <a:lstStyle/>
          <a:p>
            <a:fld id="{F53234D5-D351-4160-BCD7-FC9021C0B901}" type="slidenum">
              <a:rPr lang="zh-CN" altLang="en-US" smtClean="0"/>
              <a:t>‹#›</a:t>
            </a:fld>
            <a:endParaRPr lang="zh-CN" altLang="en-US"/>
          </a:p>
        </p:txBody>
      </p:sp>
    </p:spTree>
    <p:extLst>
      <p:ext uri="{BB962C8B-B14F-4D97-AF65-F5344CB8AC3E}">
        <p14:creationId xmlns:p14="http://schemas.microsoft.com/office/powerpoint/2010/main" val="36140382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9F9EC8-963F-4522-B4C2-78412C128EB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3147A6E-7F29-404D-B051-B632025550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604BA584-D29A-4379-8A54-55FA96C33F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D399BC2E-2421-4125-B513-9ACBDBCC901A}"/>
              </a:ext>
            </a:extLst>
          </p:cNvPr>
          <p:cNvSpPr>
            <a:spLocks noGrp="1"/>
          </p:cNvSpPr>
          <p:nvPr>
            <p:ph type="dt" sz="half" idx="10"/>
          </p:nvPr>
        </p:nvSpPr>
        <p:spPr/>
        <p:txBody>
          <a:bodyPr/>
          <a:lstStyle/>
          <a:p>
            <a:fld id="{BC7D9C3D-C25A-4A67-A066-F8BF4B23FF3D}" type="datetimeFigureOut">
              <a:rPr lang="zh-CN" altLang="en-US" smtClean="0"/>
              <a:t>2018/8/12</a:t>
            </a:fld>
            <a:endParaRPr lang="zh-CN" altLang="en-US"/>
          </a:p>
        </p:txBody>
      </p:sp>
      <p:sp>
        <p:nvSpPr>
          <p:cNvPr id="6" name="页脚占位符 5">
            <a:extLst>
              <a:ext uri="{FF2B5EF4-FFF2-40B4-BE49-F238E27FC236}">
                <a16:creationId xmlns:a16="http://schemas.microsoft.com/office/drawing/2014/main" id="{88A00B5C-49BF-4E10-931F-B376ABEF953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DCB03E-C7CE-4A64-AACD-BD11C288720B}"/>
              </a:ext>
            </a:extLst>
          </p:cNvPr>
          <p:cNvSpPr>
            <a:spLocks noGrp="1"/>
          </p:cNvSpPr>
          <p:nvPr>
            <p:ph type="sldNum" sz="quarter" idx="12"/>
          </p:nvPr>
        </p:nvSpPr>
        <p:spPr/>
        <p:txBody>
          <a:bodyPr/>
          <a:lstStyle/>
          <a:p>
            <a:fld id="{F53234D5-D351-4160-BCD7-FC9021C0B901}" type="slidenum">
              <a:rPr lang="zh-CN" altLang="en-US" smtClean="0"/>
              <a:t>‹#›</a:t>
            </a:fld>
            <a:endParaRPr lang="zh-CN" altLang="en-US"/>
          </a:p>
        </p:txBody>
      </p:sp>
    </p:spTree>
    <p:extLst>
      <p:ext uri="{BB962C8B-B14F-4D97-AF65-F5344CB8AC3E}">
        <p14:creationId xmlns:p14="http://schemas.microsoft.com/office/powerpoint/2010/main" val="3469024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F6EE17-AD06-416F-A907-3F3AD7823EF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D132BD3-0F4F-428E-AFCE-8BACB48926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29338E8-BEDB-4A1F-A3C3-DD396CE7A9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C322CA9-6B46-40C8-8FC2-ADE6534E5923}"/>
              </a:ext>
            </a:extLst>
          </p:cNvPr>
          <p:cNvSpPr>
            <a:spLocks noGrp="1"/>
          </p:cNvSpPr>
          <p:nvPr>
            <p:ph type="dt" sz="half" idx="10"/>
          </p:nvPr>
        </p:nvSpPr>
        <p:spPr/>
        <p:txBody>
          <a:bodyPr/>
          <a:lstStyle/>
          <a:p>
            <a:fld id="{BC7D9C3D-C25A-4A67-A066-F8BF4B23FF3D}" type="datetimeFigureOut">
              <a:rPr lang="zh-CN" altLang="en-US" smtClean="0"/>
              <a:t>2018/8/12</a:t>
            </a:fld>
            <a:endParaRPr lang="zh-CN" altLang="en-US"/>
          </a:p>
        </p:txBody>
      </p:sp>
      <p:sp>
        <p:nvSpPr>
          <p:cNvPr id="6" name="页脚占位符 5">
            <a:extLst>
              <a:ext uri="{FF2B5EF4-FFF2-40B4-BE49-F238E27FC236}">
                <a16:creationId xmlns:a16="http://schemas.microsoft.com/office/drawing/2014/main" id="{5919ACA3-FDB8-4AFD-86A1-AD47C0DAB51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364A9A3-1972-4BF8-9A5F-21BCFEAE58DD}"/>
              </a:ext>
            </a:extLst>
          </p:cNvPr>
          <p:cNvSpPr>
            <a:spLocks noGrp="1"/>
          </p:cNvSpPr>
          <p:nvPr>
            <p:ph type="sldNum" sz="quarter" idx="12"/>
          </p:nvPr>
        </p:nvSpPr>
        <p:spPr/>
        <p:txBody>
          <a:bodyPr/>
          <a:lstStyle/>
          <a:p>
            <a:fld id="{F53234D5-D351-4160-BCD7-FC9021C0B901}" type="slidenum">
              <a:rPr lang="zh-CN" altLang="en-US" smtClean="0"/>
              <a:t>‹#›</a:t>
            </a:fld>
            <a:endParaRPr lang="zh-CN" altLang="en-US"/>
          </a:p>
        </p:txBody>
      </p:sp>
    </p:spTree>
    <p:extLst>
      <p:ext uri="{BB962C8B-B14F-4D97-AF65-F5344CB8AC3E}">
        <p14:creationId xmlns:p14="http://schemas.microsoft.com/office/powerpoint/2010/main" val="12091247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674D9-ADAA-4682-8F31-C6998467F09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6EE8681-E6AC-4BED-A757-C301491C871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1034025-D073-4D79-B8F1-276836E790AB}"/>
              </a:ext>
            </a:extLst>
          </p:cNvPr>
          <p:cNvSpPr>
            <a:spLocks noGrp="1"/>
          </p:cNvSpPr>
          <p:nvPr>
            <p:ph type="dt" sz="half" idx="10"/>
          </p:nvPr>
        </p:nvSpPr>
        <p:spPr/>
        <p:txBody>
          <a:bodyPr/>
          <a:lstStyle/>
          <a:p>
            <a:fld id="{BC7D9C3D-C25A-4A67-A066-F8BF4B23FF3D}" type="datetimeFigureOut">
              <a:rPr lang="zh-CN" altLang="en-US" smtClean="0"/>
              <a:t>2018/8/12</a:t>
            </a:fld>
            <a:endParaRPr lang="zh-CN" altLang="en-US"/>
          </a:p>
        </p:txBody>
      </p:sp>
      <p:sp>
        <p:nvSpPr>
          <p:cNvPr id="5" name="页脚占位符 4">
            <a:extLst>
              <a:ext uri="{FF2B5EF4-FFF2-40B4-BE49-F238E27FC236}">
                <a16:creationId xmlns:a16="http://schemas.microsoft.com/office/drawing/2014/main" id="{D939DB7B-96CE-4303-8FBA-B5D3EC0940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59B0341-D128-4816-A04E-5972337D1E2A}"/>
              </a:ext>
            </a:extLst>
          </p:cNvPr>
          <p:cNvSpPr>
            <a:spLocks noGrp="1"/>
          </p:cNvSpPr>
          <p:nvPr>
            <p:ph type="sldNum" sz="quarter" idx="12"/>
          </p:nvPr>
        </p:nvSpPr>
        <p:spPr/>
        <p:txBody>
          <a:bodyPr/>
          <a:lstStyle/>
          <a:p>
            <a:fld id="{F53234D5-D351-4160-BCD7-FC9021C0B901}" type="slidenum">
              <a:rPr lang="zh-CN" altLang="en-US" smtClean="0"/>
              <a:t>‹#›</a:t>
            </a:fld>
            <a:endParaRPr lang="zh-CN" altLang="en-US"/>
          </a:p>
        </p:txBody>
      </p:sp>
    </p:spTree>
    <p:extLst>
      <p:ext uri="{BB962C8B-B14F-4D97-AF65-F5344CB8AC3E}">
        <p14:creationId xmlns:p14="http://schemas.microsoft.com/office/powerpoint/2010/main" val="33756127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1CF2B88-C6F1-4EA4-91E8-92C3FDE54B4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09D2097-A76B-4A2E-B03F-FAC572366694}"/>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7798181-70ED-450A-9FE4-625AD9853E75}"/>
              </a:ext>
            </a:extLst>
          </p:cNvPr>
          <p:cNvSpPr>
            <a:spLocks noGrp="1"/>
          </p:cNvSpPr>
          <p:nvPr>
            <p:ph type="dt" sz="half" idx="10"/>
          </p:nvPr>
        </p:nvSpPr>
        <p:spPr/>
        <p:txBody>
          <a:bodyPr/>
          <a:lstStyle/>
          <a:p>
            <a:fld id="{BC7D9C3D-C25A-4A67-A066-F8BF4B23FF3D}" type="datetimeFigureOut">
              <a:rPr lang="zh-CN" altLang="en-US" smtClean="0"/>
              <a:t>2018/8/12</a:t>
            </a:fld>
            <a:endParaRPr lang="zh-CN" altLang="en-US"/>
          </a:p>
        </p:txBody>
      </p:sp>
      <p:sp>
        <p:nvSpPr>
          <p:cNvPr id="5" name="页脚占位符 4">
            <a:extLst>
              <a:ext uri="{FF2B5EF4-FFF2-40B4-BE49-F238E27FC236}">
                <a16:creationId xmlns:a16="http://schemas.microsoft.com/office/drawing/2014/main" id="{8DE08ADE-4FCD-4EAA-A34B-948C1FEB90E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E22476-E733-4EEB-B7C8-3E04F0EAFE8D}"/>
              </a:ext>
            </a:extLst>
          </p:cNvPr>
          <p:cNvSpPr>
            <a:spLocks noGrp="1"/>
          </p:cNvSpPr>
          <p:nvPr>
            <p:ph type="sldNum" sz="quarter" idx="12"/>
          </p:nvPr>
        </p:nvSpPr>
        <p:spPr/>
        <p:txBody>
          <a:bodyPr/>
          <a:lstStyle/>
          <a:p>
            <a:fld id="{F53234D5-D351-4160-BCD7-FC9021C0B901}" type="slidenum">
              <a:rPr lang="zh-CN" altLang="en-US" smtClean="0"/>
              <a:t>‹#›</a:t>
            </a:fld>
            <a:endParaRPr lang="zh-CN" altLang="en-US"/>
          </a:p>
        </p:txBody>
      </p:sp>
    </p:spTree>
    <p:extLst>
      <p:ext uri="{BB962C8B-B14F-4D97-AF65-F5344CB8AC3E}">
        <p14:creationId xmlns:p14="http://schemas.microsoft.com/office/powerpoint/2010/main" val="3788827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副标题页">
    <p:spTree>
      <p:nvGrpSpPr>
        <p:cNvPr id="1" name=""/>
        <p:cNvGrpSpPr/>
        <p:nvPr/>
      </p:nvGrpSpPr>
      <p:grpSpPr>
        <a:xfrm>
          <a:off x="0" y="0"/>
          <a:ext cx="0" cy="0"/>
          <a:chOff x="0" y="0"/>
          <a:chExt cx="0" cy="0"/>
        </a:xfrm>
      </p:grpSpPr>
      <p:grpSp>
        <p:nvGrpSpPr>
          <p:cNvPr id="3" name="组合 2"/>
          <p:cNvGrpSpPr/>
          <p:nvPr userDrawn="1"/>
        </p:nvGrpSpPr>
        <p:grpSpPr>
          <a:xfrm>
            <a:off x="2817066" y="726122"/>
            <a:ext cx="6557868" cy="5086478"/>
            <a:chOff x="1180541" y="726122"/>
            <a:chExt cx="6557868" cy="5086478"/>
          </a:xfrm>
        </p:grpSpPr>
        <p:grpSp>
          <p:nvGrpSpPr>
            <p:cNvPr id="4" name="组合 3"/>
            <p:cNvGrpSpPr/>
            <p:nvPr/>
          </p:nvGrpSpPr>
          <p:grpSpPr>
            <a:xfrm>
              <a:off x="2181379" y="1621679"/>
              <a:ext cx="880776" cy="748079"/>
              <a:chOff x="3501778" y="1348073"/>
              <a:chExt cx="974202" cy="827430"/>
            </a:xfrm>
            <a:solidFill>
              <a:schemeClr val="accent2"/>
            </a:solidFill>
          </p:grpSpPr>
          <p:sp>
            <p:nvSpPr>
              <p:cNvPr id="67"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8"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9"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0"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1"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2"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3"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4"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5"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6"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7"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8"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79"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0"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81"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5" name="组合 4"/>
            <p:cNvGrpSpPr>
              <a:grpSpLocks noChangeAspect="1"/>
            </p:cNvGrpSpPr>
            <p:nvPr/>
          </p:nvGrpSpPr>
          <p:grpSpPr>
            <a:xfrm rot="17766877">
              <a:off x="1373365" y="1970928"/>
              <a:ext cx="1040545" cy="1426193"/>
              <a:chOff x="2869665" y="2321667"/>
              <a:chExt cx="3448984" cy="4727255"/>
            </a:xfrm>
            <a:solidFill>
              <a:schemeClr val="accent1"/>
            </a:solidFill>
          </p:grpSpPr>
          <p:sp>
            <p:nvSpPr>
              <p:cNvPr id="56"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7"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8"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9"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0"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1"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2"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3"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4"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5"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66"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6" name="Group 26"/>
            <p:cNvGrpSpPr>
              <a:grpSpLocks noChangeAspect="1"/>
            </p:cNvGrpSpPr>
            <p:nvPr/>
          </p:nvGrpSpPr>
          <p:grpSpPr bwMode="auto">
            <a:xfrm rot="20456619">
              <a:off x="3541704" y="726122"/>
              <a:ext cx="296669" cy="927398"/>
              <a:chOff x="-731" y="-627"/>
              <a:chExt cx="365" cy="1141"/>
            </a:xfrm>
            <a:solidFill>
              <a:schemeClr val="accent4"/>
            </a:solidFill>
          </p:grpSpPr>
          <p:sp>
            <p:nvSpPr>
              <p:cNvPr id="54"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5"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7" name="Freeform 111"/>
            <p:cNvSpPr>
              <a:spLocks noChangeAspect="1" noEditPoints="1"/>
            </p:cNvSpPr>
            <p:nvPr/>
          </p:nvSpPr>
          <p:spPr bwMode="auto">
            <a:xfrm rot="19270136">
              <a:off x="2960448" y="973460"/>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8" name="Group 158"/>
            <p:cNvGrpSpPr>
              <a:grpSpLocks noChangeAspect="1"/>
            </p:cNvGrpSpPr>
            <p:nvPr userDrawn="1"/>
          </p:nvGrpSpPr>
          <p:grpSpPr bwMode="auto">
            <a:xfrm>
              <a:off x="4053189" y="731331"/>
              <a:ext cx="845722" cy="846129"/>
              <a:chOff x="1651" y="-118"/>
              <a:chExt cx="2077" cy="2078"/>
            </a:xfrm>
            <a:solidFill>
              <a:schemeClr val="accent4"/>
            </a:solidFill>
          </p:grpSpPr>
          <p:sp>
            <p:nvSpPr>
              <p:cNvPr id="45" name="Freeform 160"/>
              <p:cNvSpPr>
                <a:spLocks noEditPoints="1"/>
              </p:cNvSpPr>
              <p:nvPr/>
            </p:nvSpPr>
            <p:spPr bwMode="auto">
              <a:xfrm>
                <a:off x="1651" y="-118"/>
                <a:ext cx="2077" cy="2078"/>
              </a:xfrm>
              <a:custGeom>
                <a:avLst/>
                <a:gdLst>
                  <a:gd name="T0" fmla="*/ 0 w 2456"/>
                  <a:gd name="T1" fmla="*/ 2454 h 2454"/>
                  <a:gd name="T2" fmla="*/ 0 w 2456"/>
                  <a:gd name="T3" fmla="*/ 2433 h 2454"/>
                  <a:gd name="T4" fmla="*/ 0 w 2456"/>
                  <a:gd name="T5" fmla="*/ 107 h 2454"/>
                  <a:gd name="T6" fmla="*/ 79 w 2456"/>
                  <a:gd name="T7" fmla="*/ 2 h 2454"/>
                  <a:gd name="T8" fmla="*/ 104 w 2456"/>
                  <a:gd name="T9" fmla="*/ 0 h 2454"/>
                  <a:gd name="T10" fmla="*/ 1430 w 2456"/>
                  <a:gd name="T11" fmla="*/ 0 h 2454"/>
                  <a:gd name="T12" fmla="*/ 1535 w 2456"/>
                  <a:gd name="T13" fmla="*/ 105 h 2454"/>
                  <a:gd name="T14" fmla="*/ 1535 w 2456"/>
                  <a:gd name="T15" fmla="*/ 587 h 2454"/>
                  <a:gd name="T16" fmla="*/ 1535 w 2456"/>
                  <a:gd name="T17" fmla="*/ 614 h 2454"/>
                  <a:gd name="T18" fmla="*/ 1562 w 2456"/>
                  <a:gd name="T19" fmla="*/ 614 h 2454"/>
                  <a:gd name="T20" fmla="*/ 2348 w 2456"/>
                  <a:gd name="T21" fmla="*/ 614 h 2454"/>
                  <a:gd name="T22" fmla="*/ 2454 w 2456"/>
                  <a:gd name="T23" fmla="*/ 693 h 2454"/>
                  <a:gd name="T24" fmla="*/ 2456 w 2456"/>
                  <a:gd name="T25" fmla="*/ 715 h 2454"/>
                  <a:gd name="T26" fmla="*/ 2456 w 2456"/>
                  <a:gd name="T27" fmla="*/ 2439 h 2454"/>
                  <a:gd name="T28" fmla="*/ 2456 w 2456"/>
                  <a:gd name="T29" fmla="*/ 2454 h 2454"/>
                  <a:gd name="T30" fmla="*/ 0 w 2456"/>
                  <a:gd name="T31" fmla="*/ 2454 h 2454"/>
                  <a:gd name="T32" fmla="*/ 1329 w 2456"/>
                  <a:gd name="T33" fmla="*/ 204 h 2454"/>
                  <a:gd name="T34" fmla="*/ 1304 w 2456"/>
                  <a:gd name="T35" fmla="*/ 204 h 2454"/>
                  <a:gd name="T36" fmla="*/ 230 w 2456"/>
                  <a:gd name="T37" fmla="*/ 204 h 2454"/>
                  <a:gd name="T38" fmla="*/ 205 w 2456"/>
                  <a:gd name="T39" fmla="*/ 231 h 2454"/>
                  <a:gd name="T40" fmla="*/ 205 w 2456"/>
                  <a:gd name="T41" fmla="*/ 907 h 2454"/>
                  <a:gd name="T42" fmla="*/ 204 w 2456"/>
                  <a:gd name="T43" fmla="*/ 2227 h 2454"/>
                  <a:gd name="T44" fmla="*/ 229 w 2456"/>
                  <a:gd name="T45" fmla="*/ 2251 h 2454"/>
                  <a:gd name="T46" fmla="*/ 489 w 2456"/>
                  <a:gd name="T47" fmla="*/ 2251 h 2454"/>
                  <a:gd name="T48" fmla="*/ 512 w 2456"/>
                  <a:gd name="T49" fmla="*/ 2228 h 2454"/>
                  <a:gd name="T50" fmla="*/ 511 w 2456"/>
                  <a:gd name="T51" fmla="*/ 1764 h 2454"/>
                  <a:gd name="T52" fmla="*/ 535 w 2456"/>
                  <a:gd name="T53" fmla="*/ 1739 h 2454"/>
                  <a:gd name="T54" fmla="*/ 999 w 2456"/>
                  <a:gd name="T55" fmla="*/ 1739 h 2454"/>
                  <a:gd name="T56" fmla="*/ 1024 w 2456"/>
                  <a:gd name="T57" fmla="*/ 1764 h 2454"/>
                  <a:gd name="T58" fmla="*/ 1023 w 2456"/>
                  <a:gd name="T59" fmla="*/ 2230 h 2454"/>
                  <a:gd name="T60" fmla="*/ 1044 w 2456"/>
                  <a:gd name="T61" fmla="*/ 2251 h 2454"/>
                  <a:gd name="T62" fmla="*/ 1310 w 2456"/>
                  <a:gd name="T63" fmla="*/ 2251 h 2454"/>
                  <a:gd name="T64" fmla="*/ 1329 w 2456"/>
                  <a:gd name="T65" fmla="*/ 2249 h 2454"/>
                  <a:gd name="T66" fmla="*/ 1329 w 2456"/>
                  <a:gd name="T67" fmla="*/ 204 h 2454"/>
                  <a:gd name="T68" fmla="*/ 1536 w 2456"/>
                  <a:gd name="T69" fmla="*/ 2250 h 2454"/>
                  <a:gd name="T70" fmla="*/ 1557 w 2456"/>
                  <a:gd name="T71" fmla="*/ 2251 h 2454"/>
                  <a:gd name="T72" fmla="*/ 2229 w 2456"/>
                  <a:gd name="T73" fmla="*/ 2251 h 2454"/>
                  <a:gd name="T74" fmla="*/ 2252 w 2456"/>
                  <a:gd name="T75" fmla="*/ 2229 h 2454"/>
                  <a:gd name="T76" fmla="*/ 2252 w 2456"/>
                  <a:gd name="T77" fmla="*/ 841 h 2454"/>
                  <a:gd name="T78" fmla="*/ 2228 w 2456"/>
                  <a:gd name="T79" fmla="*/ 818 h 2454"/>
                  <a:gd name="T80" fmla="*/ 1558 w 2456"/>
                  <a:gd name="T81" fmla="*/ 819 h 2454"/>
                  <a:gd name="T82" fmla="*/ 1536 w 2456"/>
                  <a:gd name="T83" fmla="*/ 819 h 2454"/>
                  <a:gd name="T84" fmla="*/ 1536 w 2456"/>
                  <a:gd name="T85" fmla="*/ 2250 h 2454"/>
                  <a:gd name="T86" fmla="*/ 615 w 2456"/>
                  <a:gd name="T87" fmla="*/ 2249 h 2454"/>
                  <a:gd name="T88" fmla="*/ 919 w 2456"/>
                  <a:gd name="T89" fmla="*/ 2249 h 2454"/>
                  <a:gd name="T90" fmla="*/ 919 w 2456"/>
                  <a:gd name="T91" fmla="*/ 1843 h 2454"/>
                  <a:gd name="T92" fmla="*/ 615 w 2456"/>
                  <a:gd name="T93" fmla="*/ 1843 h 2454"/>
                  <a:gd name="T94" fmla="*/ 615 w 2456"/>
                  <a:gd name="T95" fmla="*/ 2249 h 2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56" h="2454">
                    <a:moveTo>
                      <a:pt x="0" y="2454"/>
                    </a:moveTo>
                    <a:cubicBezTo>
                      <a:pt x="0" y="2446"/>
                      <a:pt x="0" y="2439"/>
                      <a:pt x="0" y="2433"/>
                    </a:cubicBezTo>
                    <a:cubicBezTo>
                      <a:pt x="0" y="1657"/>
                      <a:pt x="0" y="882"/>
                      <a:pt x="0" y="107"/>
                    </a:cubicBezTo>
                    <a:cubicBezTo>
                      <a:pt x="0" y="49"/>
                      <a:pt x="27" y="13"/>
                      <a:pt x="79" y="2"/>
                    </a:cubicBezTo>
                    <a:cubicBezTo>
                      <a:pt x="87" y="0"/>
                      <a:pt x="96" y="0"/>
                      <a:pt x="104" y="0"/>
                    </a:cubicBezTo>
                    <a:cubicBezTo>
                      <a:pt x="546" y="0"/>
                      <a:pt x="988" y="0"/>
                      <a:pt x="1430" y="0"/>
                    </a:cubicBezTo>
                    <a:cubicBezTo>
                      <a:pt x="1495" y="0"/>
                      <a:pt x="1535" y="39"/>
                      <a:pt x="1535" y="105"/>
                    </a:cubicBezTo>
                    <a:cubicBezTo>
                      <a:pt x="1536" y="265"/>
                      <a:pt x="1535" y="426"/>
                      <a:pt x="1535" y="587"/>
                    </a:cubicBezTo>
                    <a:cubicBezTo>
                      <a:pt x="1535" y="594"/>
                      <a:pt x="1535" y="602"/>
                      <a:pt x="1535" y="614"/>
                    </a:cubicBezTo>
                    <a:cubicBezTo>
                      <a:pt x="1545" y="614"/>
                      <a:pt x="1553" y="614"/>
                      <a:pt x="1562" y="614"/>
                    </a:cubicBezTo>
                    <a:cubicBezTo>
                      <a:pt x="1824" y="614"/>
                      <a:pt x="2086" y="614"/>
                      <a:pt x="2348" y="614"/>
                    </a:cubicBezTo>
                    <a:cubicBezTo>
                      <a:pt x="2407" y="614"/>
                      <a:pt x="2443" y="641"/>
                      <a:pt x="2454" y="693"/>
                    </a:cubicBezTo>
                    <a:cubicBezTo>
                      <a:pt x="2456" y="700"/>
                      <a:pt x="2456" y="707"/>
                      <a:pt x="2456" y="715"/>
                    </a:cubicBezTo>
                    <a:cubicBezTo>
                      <a:pt x="2456" y="1289"/>
                      <a:pt x="2456" y="1864"/>
                      <a:pt x="2456" y="2439"/>
                    </a:cubicBezTo>
                    <a:cubicBezTo>
                      <a:pt x="2456" y="2443"/>
                      <a:pt x="2456" y="2448"/>
                      <a:pt x="2456" y="2454"/>
                    </a:cubicBezTo>
                    <a:cubicBezTo>
                      <a:pt x="1637" y="2454"/>
                      <a:pt x="820" y="2454"/>
                      <a:pt x="0" y="2454"/>
                    </a:cubicBezTo>
                    <a:close/>
                    <a:moveTo>
                      <a:pt x="1329" y="204"/>
                    </a:moveTo>
                    <a:cubicBezTo>
                      <a:pt x="1320" y="204"/>
                      <a:pt x="1312" y="204"/>
                      <a:pt x="1304" y="204"/>
                    </a:cubicBezTo>
                    <a:cubicBezTo>
                      <a:pt x="946" y="204"/>
                      <a:pt x="588" y="204"/>
                      <a:pt x="230" y="204"/>
                    </a:cubicBezTo>
                    <a:cubicBezTo>
                      <a:pt x="205" y="204"/>
                      <a:pt x="205" y="204"/>
                      <a:pt x="205" y="231"/>
                    </a:cubicBezTo>
                    <a:cubicBezTo>
                      <a:pt x="205" y="456"/>
                      <a:pt x="205" y="682"/>
                      <a:pt x="205" y="907"/>
                    </a:cubicBezTo>
                    <a:cubicBezTo>
                      <a:pt x="205" y="1347"/>
                      <a:pt x="205" y="1787"/>
                      <a:pt x="204" y="2227"/>
                    </a:cubicBezTo>
                    <a:cubicBezTo>
                      <a:pt x="204" y="2246"/>
                      <a:pt x="210" y="2251"/>
                      <a:pt x="229" y="2251"/>
                    </a:cubicBezTo>
                    <a:cubicBezTo>
                      <a:pt x="316" y="2250"/>
                      <a:pt x="402" y="2250"/>
                      <a:pt x="489" y="2251"/>
                    </a:cubicBezTo>
                    <a:cubicBezTo>
                      <a:pt x="508" y="2251"/>
                      <a:pt x="512" y="2246"/>
                      <a:pt x="512" y="2228"/>
                    </a:cubicBezTo>
                    <a:cubicBezTo>
                      <a:pt x="511" y="2073"/>
                      <a:pt x="512" y="1918"/>
                      <a:pt x="511" y="1764"/>
                    </a:cubicBezTo>
                    <a:cubicBezTo>
                      <a:pt x="511" y="1745"/>
                      <a:pt x="516" y="1739"/>
                      <a:pt x="535" y="1739"/>
                    </a:cubicBezTo>
                    <a:cubicBezTo>
                      <a:pt x="690" y="1740"/>
                      <a:pt x="845" y="1740"/>
                      <a:pt x="999" y="1739"/>
                    </a:cubicBezTo>
                    <a:cubicBezTo>
                      <a:pt x="1019" y="1739"/>
                      <a:pt x="1024" y="1745"/>
                      <a:pt x="1024" y="1764"/>
                    </a:cubicBezTo>
                    <a:cubicBezTo>
                      <a:pt x="1023" y="1919"/>
                      <a:pt x="1024" y="2074"/>
                      <a:pt x="1023" y="2230"/>
                    </a:cubicBezTo>
                    <a:cubicBezTo>
                      <a:pt x="1023" y="2246"/>
                      <a:pt x="1028" y="2251"/>
                      <a:pt x="1044" y="2251"/>
                    </a:cubicBezTo>
                    <a:cubicBezTo>
                      <a:pt x="1133" y="2250"/>
                      <a:pt x="1222" y="2251"/>
                      <a:pt x="1310" y="2251"/>
                    </a:cubicBezTo>
                    <a:cubicBezTo>
                      <a:pt x="1316" y="2251"/>
                      <a:pt x="1322" y="2250"/>
                      <a:pt x="1329" y="2249"/>
                    </a:cubicBezTo>
                    <a:cubicBezTo>
                      <a:pt x="1329" y="1568"/>
                      <a:pt x="1329" y="887"/>
                      <a:pt x="1329" y="204"/>
                    </a:cubicBezTo>
                    <a:close/>
                    <a:moveTo>
                      <a:pt x="1536" y="2250"/>
                    </a:moveTo>
                    <a:cubicBezTo>
                      <a:pt x="1544" y="2250"/>
                      <a:pt x="1551" y="2251"/>
                      <a:pt x="1557" y="2251"/>
                    </a:cubicBezTo>
                    <a:cubicBezTo>
                      <a:pt x="1781" y="2251"/>
                      <a:pt x="2005" y="2251"/>
                      <a:pt x="2229" y="2251"/>
                    </a:cubicBezTo>
                    <a:cubicBezTo>
                      <a:pt x="2246" y="2251"/>
                      <a:pt x="2252" y="2247"/>
                      <a:pt x="2252" y="2229"/>
                    </a:cubicBezTo>
                    <a:cubicBezTo>
                      <a:pt x="2251" y="1766"/>
                      <a:pt x="2251" y="1304"/>
                      <a:pt x="2252" y="841"/>
                    </a:cubicBezTo>
                    <a:cubicBezTo>
                      <a:pt x="2252" y="822"/>
                      <a:pt x="2246" y="818"/>
                      <a:pt x="2228" y="818"/>
                    </a:cubicBezTo>
                    <a:cubicBezTo>
                      <a:pt x="2005" y="819"/>
                      <a:pt x="1781" y="819"/>
                      <a:pt x="1558" y="819"/>
                    </a:cubicBezTo>
                    <a:cubicBezTo>
                      <a:pt x="1551" y="819"/>
                      <a:pt x="1544" y="819"/>
                      <a:pt x="1536" y="819"/>
                    </a:cubicBezTo>
                    <a:cubicBezTo>
                      <a:pt x="1536" y="1297"/>
                      <a:pt x="1536" y="1773"/>
                      <a:pt x="1536" y="2250"/>
                    </a:cubicBezTo>
                    <a:close/>
                    <a:moveTo>
                      <a:pt x="615" y="2249"/>
                    </a:moveTo>
                    <a:cubicBezTo>
                      <a:pt x="717" y="2249"/>
                      <a:pt x="818" y="2249"/>
                      <a:pt x="919" y="2249"/>
                    </a:cubicBezTo>
                    <a:cubicBezTo>
                      <a:pt x="919" y="2113"/>
                      <a:pt x="919" y="1978"/>
                      <a:pt x="919" y="1843"/>
                    </a:cubicBezTo>
                    <a:cubicBezTo>
                      <a:pt x="817" y="1843"/>
                      <a:pt x="716" y="1843"/>
                      <a:pt x="615" y="1843"/>
                    </a:cubicBezTo>
                    <a:cubicBezTo>
                      <a:pt x="615" y="1980"/>
                      <a:pt x="615" y="2114"/>
                      <a:pt x="615" y="22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6" name="Freeform 164"/>
              <p:cNvSpPr>
                <a:spLocks noEditPoints="1"/>
              </p:cNvSpPr>
              <p:nvPr/>
            </p:nvSpPr>
            <p:spPr bwMode="auto">
              <a:xfrm>
                <a:off x="1997" y="922"/>
                <a:ext cx="261" cy="259"/>
              </a:xfrm>
              <a:custGeom>
                <a:avLst/>
                <a:gdLst>
                  <a:gd name="T0" fmla="*/ 307 w 308"/>
                  <a:gd name="T1" fmla="*/ 0 h 306"/>
                  <a:gd name="T2" fmla="*/ 307 w 308"/>
                  <a:gd name="T3" fmla="*/ 174 h 306"/>
                  <a:gd name="T4" fmla="*/ 307 w 308"/>
                  <a:gd name="T5" fmla="*/ 287 h 306"/>
                  <a:gd name="T6" fmla="*/ 290 w 308"/>
                  <a:gd name="T7" fmla="*/ 306 h 306"/>
                  <a:gd name="T8" fmla="*/ 16 w 308"/>
                  <a:gd name="T9" fmla="*/ 306 h 306"/>
                  <a:gd name="T10" fmla="*/ 0 w 308"/>
                  <a:gd name="T11" fmla="*/ 292 h 306"/>
                  <a:gd name="T12" fmla="*/ 0 w 308"/>
                  <a:gd name="T13" fmla="*/ 7 h 306"/>
                  <a:gd name="T14" fmla="*/ 2 w 308"/>
                  <a:gd name="T15" fmla="*/ 0 h 306"/>
                  <a:gd name="T16" fmla="*/ 307 w 308"/>
                  <a:gd name="T17" fmla="*/ 0 h 306"/>
                  <a:gd name="T18" fmla="*/ 153 w 308"/>
                  <a:gd name="T19" fmla="*/ 100 h 306"/>
                  <a:gd name="T20" fmla="*/ 103 w 308"/>
                  <a:gd name="T21" fmla="*/ 150 h 306"/>
                  <a:gd name="T22" fmla="*/ 103 w 308"/>
                  <a:gd name="T23" fmla="*/ 152 h 306"/>
                  <a:gd name="T24" fmla="*/ 154 w 308"/>
                  <a:gd name="T25" fmla="*/ 203 h 306"/>
                  <a:gd name="T26" fmla="*/ 205 w 308"/>
                  <a:gd name="T27" fmla="*/ 153 h 306"/>
                  <a:gd name="T28" fmla="*/ 153 w 308"/>
                  <a:gd name="T29" fmla="*/ 100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8" h="306">
                    <a:moveTo>
                      <a:pt x="307" y="0"/>
                    </a:moveTo>
                    <a:cubicBezTo>
                      <a:pt x="307" y="59"/>
                      <a:pt x="307" y="116"/>
                      <a:pt x="307" y="174"/>
                    </a:cubicBezTo>
                    <a:cubicBezTo>
                      <a:pt x="307" y="212"/>
                      <a:pt x="307" y="249"/>
                      <a:pt x="307" y="287"/>
                    </a:cubicBezTo>
                    <a:cubicBezTo>
                      <a:pt x="308" y="301"/>
                      <a:pt x="305" y="306"/>
                      <a:pt x="290" y="306"/>
                    </a:cubicBezTo>
                    <a:cubicBezTo>
                      <a:pt x="199" y="306"/>
                      <a:pt x="107" y="306"/>
                      <a:pt x="16" y="306"/>
                    </a:cubicBezTo>
                    <a:cubicBezTo>
                      <a:pt x="6" y="306"/>
                      <a:pt x="0" y="305"/>
                      <a:pt x="0" y="292"/>
                    </a:cubicBezTo>
                    <a:cubicBezTo>
                      <a:pt x="0" y="197"/>
                      <a:pt x="0" y="102"/>
                      <a:pt x="0" y="7"/>
                    </a:cubicBezTo>
                    <a:cubicBezTo>
                      <a:pt x="0" y="5"/>
                      <a:pt x="1" y="3"/>
                      <a:pt x="2" y="0"/>
                    </a:cubicBezTo>
                    <a:cubicBezTo>
                      <a:pt x="103" y="0"/>
                      <a:pt x="204" y="0"/>
                      <a:pt x="307" y="0"/>
                    </a:cubicBezTo>
                    <a:close/>
                    <a:moveTo>
                      <a:pt x="153" y="100"/>
                    </a:moveTo>
                    <a:cubicBezTo>
                      <a:pt x="103" y="100"/>
                      <a:pt x="103" y="100"/>
                      <a:pt x="103" y="150"/>
                    </a:cubicBezTo>
                    <a:cubicBezTo>
                      <a:pt x="103" y="151"/>
                      <a:pt x="103" y="151"/>
                      <a:pt x="103" y="152"/>
                    </a:cubicBezTo>
                    <a:cubicBezTo>
                      <a:pt x="103" y="203"/>
                      <a:pt x="103" y="203"/>
                      <a:pt x="154" y="203"/>
                    </a:cubicBezTo>
                    <a:cubicBezTo>
                      <a:pt x="205" y="203"/>
                      <a:pt x="205" y="203"/>
                      <a:pt x="205" y="153"/>
                    </a:cubicBezTo>
                    <a:cubicBezTo>
                      <a:pt x="205" y="100"/>
                      <a:pt x="205"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7" name="Freeform 165"/>
              <p:cNvSpPr>
                <a:spLocks noEditPoints="1"/>
              </p:cNvSpPr>
              <p:nvPr/>
            </p:nvSpPr>
            <p:spPr bwMode="auto">
              <a:xfrm>
                <a:off x="2345" y="922"/>
                <a:ext cx="258" cy="258"/>
              </a:xfrm>
              <a:custGeom>
                <a:avLst/>
                <a:gdLst>
                  <a:gd name="T0" fmla="*/ 0 w 305"/>
                  <a:gd name="T1" fmla="*/ 304 h 304"/>
                  <a:gd name="T2" fmla="*/ 0 w 305"/>
                  <a:gd name="T3" fmla="*/ 0 h 304"/>
                  <a:gd name="T4" fmla="*/ 305 w 305"/>
                  <a:gd name="T5" fmla="*/ 0 h 304"/>
                  <a:gd name="T6" fmla="*/ 305 w 305"/>
                  <a:gd name="T7" fmla="*/ 304 h 304"/>
                  <a:gd name="T8" fmla="*/ 0 w 305"/>
                  <a:gd name="T9" fmla="*/ 304 h 304"/>
                  <a:gd name="T10" fmla="*/ 153 w 305"/>
                  <a:gd name="T11" fmla="*/ 100 h 304"/>
                  <a:gd name="T12" fmla="*/ 119 w 305"/>
                  <a:gd name="T13" fmla="*/ 100 h 304"/>
                  <a:gd name="T14" fmla="*/ 101 w 305"/>
                  <a:gd name="T15" fmla="*/ 118 h 304"/>
                  <a:gd name="T16" fmla="*/ 101 w 305"/>
                  <a:gd name="T17" fmla="*/ 154 h 304"/>
                  <a:gd name="T18" fmla="*/ 150 w 305"/>
                  <a:gd name="T19" fmla="*/ 203 h 304"/>
                  <a:gd name="T20" fmla="*/ 203 w 305"/>
                  <a:gd name="T21" fmla="*/ 150 h 304"/>
                  <a:gd name="T22" fmla="*/ 153 w 305"/>
                  <a:gd name="T23" fmla="*/ 10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5" h="304">
                    <a:moveTo>
                      <a:pt x="0" y="304"/>
                    </a:moveTo>
                    <a:cubicBezTo>
                      <a:pt x="0" y="202"/>
                      <a:pt x="0" y="102"/>
                      <a:pt x="0" y="0"/>
                    </a:cubicBezTo>
                    <a:cubicBezTo>
                      <a:pt x="101" y="0"/>
                      <a:pt x="202" y="0"/>
                      <a:pt x="305" y="0"/>
                    </a:cubicBezTo>
                    <a:cubicBezTo>
                      <a:pt x="305" y="101"/>
                      <a:pt x="305" y="202"/>
                      <a:pt x="305" y="304"/>
                    </a:cubicBezTo>
                    <a:cubicBezTo>
                      <a:pt x="203" y="304"/>
                      <a:pt x="103" y="304"/>
                      <a:pt x="0" y="304"/>
                    </a:cubicBezTo>
                    <a:close/>
                    <a:moveTo>
                      <a:pt x="153" y="100"/>
                    </a:moveTo>
                    <a:cubicBezTo>
                      <a:pt x="142" y="100"/>
                      <a:pt x="130" y="101"/>
                      <a:pt x="119" y="100"/>
                    </a:cubicBezTo>
                    <a:cubicBezTo>
                      <a:pt x="105" y="99"/>
                      <a:pt x="99" y="104"/>
                      <a:pt x="101" y="118"/>
                    </a:cubicBezTo>
                    <a:cubicBezTo>
                      <a:pt x="102" y="130"/>
                      <a:pt x="101" y="142"/>
                      <a:pt x="101" y="154"/>
                    </a:cubicBezTo>
                    <a:cubicBezTo>
                      <a:pt x="101" y="203"/>
                      <a:pt x="101" y="203"/>
                      <a:pt x="150" y="203"/>
                    </a:cubicBezTo>
                    <a:cubicBezTo>
                      <a:pt x="203" y="203"/>
                      <a:pt x="203" y="203"/>
                      <a:pt x="203" y="150"/>
                    </a:cubicBezTo>
                    <a:cubicBezTo>
                      <a:pt x="203" y="100"/>
                      <a:pt x="203" y="100"/>
                      <a:pt x="153"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8" name="Freeform 166"/>
              <p:cNvSpPr>
                <a:spLocks noEditPoints="1"/>
              </p:cNvSpPr>
              <p:nvPr/>
            </p:nvSpPr>
            <p:spPr bwMode="auto">
              <a:xfrm>
                <a:off x="1996" y="227"/>
                <a:ext cx="262" cy="261"/>
              </a:xfrm>
              <a:custGeom>
                <a:avLst/>
                <a:gdLst>
                  <a:gd name="T0" fmla="*/ 308 w 309"/>
                  <a:gd name="T1" fmla="*/ 156 h 308"/>
                  <a:gd name="T2" fmla="*/ 308 w 309"/>
                  <a:gd name="T3" fmla="*/ 289 h 308"/>
                  <a:gd name="T4" fmla="*/ 291 w 309"/>
                  <a:gd name="T5" fmla="*/ 308 h 308"/>
                  <a:gd name="T6" fmla="*/ 19 w 309"/>
                  <a:gd name="T7" fmla="*/ 308 h 308"/>
                  <a:gd name="T8" fmla="*/ 0 w 309"/>
                  <a:gd name="T9" fmla="*/ 290 h 308"/>
                  <a:gd name="T10" fmla="*/ 1 w 309"/>
                  <a:gd name="T11" fmla="*/ 18 h 308"/>
                  <a:gd name="T12" fmla="*/ 18 w 309"/>
                  <a:gd name="T13" fmla="*/ 0 h 308"/>
                  <a:gd name="T14" fmla="*/ 291 w 309"/>
                  <a:gd name="T15" fmla="*/ 0 h 308"/>
                  <a:gd name="T16" fmla="*/ 308 w 309"/>
                  <a:gd name="T17" fmla="*/ 18 h 308"/>
                  <a:gd name="T18" fmla="*/ 308 w 309"/>
                  <a:gd name="T19" fmla="*/ 156 h 308"/>
                  <a:gd name="T20" fmla="*/ 104 w 309"/>
                  <a:gd name="T21" fmla="*/ 204 h 308"/>
                  <a:gd name="T22" fmla="*/ 205 w 309"/>
                  <a:gd name="T23" fmla="*/ 204 h 308"/>
                  <a:gd name="T24" fmla="*/ 205 w 309"/>
                  <a:gd name="T25" fmla="*/ 104 h 308"/>
                  <a:gd name="T26" fmla="*/ 116 w 309"/>
                  <a:gd name="T27" fmla="*/ 104 h 308"/>
                  <a:gd name="T28" fmla="*/ 105 w 309"/>
                  <a:gd name="T29" fmla="*/ 114 h 308"/>
                  <a:gd name="T30" fmla="*/ 104 w 309"/>
                  <a:gd name="T31" fmla="*/ 2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6"/>
                    </a:moveTo>
                    <a:cubicBezTo>
                      <a:pt x="308" y="200"/>
                      <a:pt x="308" y="245"/>
                      <a:pt x="308" y="289"/>
                    </a:cubicBezTo>
                    <a:cubicBezTo>
                      <a:pt x="309" y="303"/>
                      <a:pt x="305" y="308"/>
                      <a:pt x="291" y="308"/>
                    </a:cubicBezTo>
                    <a:cubicBezTo>
                      <a:pt x="200" y="308"/>
                      <a:pt x="109" y="308"/>
                      <a:pt x="19" y="308"/>
                    </a:cubicBezTo>
                    <a:cubicBezTo>
                      <a:pt x="5" y="308"/>
                      <a:pt x="0" y="303"/>
                      <a:pt x="0" y="290"/>
                    </a:cubicBezTo>
                    <a:cubicBezTo>
                      <a:pt x="1" y="199"/>
                      <a:pt x="1" y="108"/>
                      <a:pt x="1" y="18"/>
                    </a:cubicBezTo>
                    <a:cubicBezTo>
                      <a:pt x="1" y="5"/>
                      <a:pt x="4" y="0"/>
                      <a:pt x="18" y="0"/>
                    </a:cubicBezTo>
                    <a:cubicBezTo>
                      <a:pt x="109" y="1"/>
                      <a:pt x="200" y="1"/>
                      <a:pt x="291" y="0"/>
                    </a:cubicBezTo>
                    <a:cubicBezTo>
                      <a:pt x="305" y="0"/>
                      <a:pt x="309" y="5"/>
                      <a:pt x="308" y="18"/>
                    </a:cubicBezTo>
                    <a:cubicBezTo>
                      <a:pt x="308" y="64"/>
                      <a:pt x="308" y="110"/>
                      <a:pt x="308" y="156"/>
                    </a:cubicBezTo>
                    <a:close/>
                    <a:moveTo>
                      <a:pt x="104" y="204"/>
                    </a:moveTo>
                    <a:cubicBezTo>
                      <a:pt x="139" y="204"/>
                      <a:pt x="172" y="204"/>
                      <a:pt x="205" y="204"/>
                    </a:cubicBezTo>
                    <a:cubicBezTo>
                      <a:pt x="205" y="170"/>
                      <a:pt x="205" y="138"/>
                      <a:pt x="205" y="104"/>
                    </a:cubicBezTo>
                    <a:cubicBezTo>
                      <a:pt x="174" y="104"/>
                      <a:pt x="145" y="103"/>
                      <a:pt x="116" y="104"/>
                    </a:cubicBezTo>
                    <a:cubicBezTo>
                      <a:pt x="112" y="104"/>
                      <a:pt x="105" y="110"/>
                      <a:pt x="105" y="114"/>
                    </a:cubicBezTo>
                    <a:cubicBezTo>
                      <a:pt x="104" y="144"/>
                      <a:pt x="104" y="173"/>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9" name="Freeform 167"/>
              <p:cNvSpPr>
                <a:spLocks noEditPoints="1"/>
              </p:cNvSpPr>
              <p:nvPr/>
            </p:nvSpPr>
            <p:spPr bwMode="auto">
              <a:xfrm>
                <a:off x="2343" y="227"/>
                <a:ext cx="260" cy="262"/>
              </a:xfrm>
              <a:custGeom>
                <a:avLst/>
                <a:gdLst>
                  <a:gd name="T0" fmla="*/ 152 w 308"/>
                  <a:gd name="T1" fmla="*/ 308 h 309"/>
                  <a:gd name="T2" fmla="*/ 23 w 308"/>
                  <a:gd name="T3" fmla="*/ 308 h 309"/>
                  <a:gd name="T4" fmla="*/ 1 w 308"/>
                  <a:gd name="T5" fmla="*/ 287 h 309"/>
                  <a:gd name="T6" fmla="*/ 1 w 308"/>
                  <a:gd name="T7" fmla="*/ 20 h 309"/>
                  <a:gd name="T8" fmla="*/ 19 w 308"/>
                  <a:gd name="T9" fmla="*/ 0 h 309"/>
                  <a:gd name="T10" fmla="*/ 289 w 308"/>
                  <a:gd name="T11" fmla="*/ 0 h 309"/>
                  <a:gd name="T12" fmla="*/ 308 w 308"/>
                  <a:gd name="T13" fmla="*/ 20 h 309"/>
                  <a:gd name="T14" fmla="*/ 308 w 308"/>
                  <a:gd name="T15" fmla="*/ 287 h 309"/>
                  <a:gd name="T16" fmla="*/ 288 w 308"/>
                  <a:gd name="T17" fmla="*/ 308 h 309"/>
                  <a:gd name="T18" fmla="*/ 152 w 308"/>
                  <a:gd name="T19" fmla="*/ 308 h 309"/>
                  <a:gd name="T20" fmla="*/ 104 w 308"/>
                  <a:gd name="T21" fmla="*/ 204 h 309"/>
                  <a:gd name="T22" fmla="*/ 205 w 308"/>
                  <a:gd name="T23" fmla="*/ 204 h 309"/>
                  <a:gd name="T24" fmla="*/ 205 w 308"/>
                  <a:gd name="T25" fmla="*/ 115 h 309"/>
                  <a:gd name="T26" fmla="*/ 195 w 308"/>
                  <a:gd name="T27" fmla="*/ 104 h 309"/>
                  <a:gd name="T28" fmla="*/ 104 w 308"/>
                  <a:gd name="T29" fmla="*/ 104 h 309"/>
                  <a:gd name="T30" fmla="*/ 104 w 308"/>
                  <a:gd name="T31"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9">
                    <a:moveTo>
                      <a:pt x="152" y="308"/>
                    </a:moveTo>
                    <a:cubicBezTo>
                      <a:pt x="109" y="308"/>
                      <a:pt x="66" y="307"/>
                      <a:pt x="23" y="308"/>
                    </a:cubicBezTo>
                    <a:cubicBezTo>
                      <a:pt x="7" y="308"/>
                      <a:pt x="0" y="305"/>
                      <a:pt x="1" y="287"/>
                    </a:cubicBezTo>
                    <a:cubicBezTo>
                      <a:pt x="1" y="198"/>
                      <a:pt x="1" y="109"/>
                      <a:pt x="1" y="20"/>
                    </a:cubicBezTo>
                    <a:cubicBezTo>
                      <a:pt x="1" y="6"/>
                      <a:pt x="4" y="0"/>
                      <a:pt x="19" y="0"/>
                    </a:cubicBezTo>
                    <a:cubicBezTo>
                      <a:pt x="109" y="1"/>
                      <a:pt x="199" y="1"/>
                      <a:pt x="289" y="0"/>
                    </a:cubicBezTo>
                    <a:cubicBezTo>
                      <a:pt x="304" y="0"/>
                      <a:pt x="308" y="5"/>
                      <a:pt x="308" y="20"/>
                    </a:cubicBezTo>
                    <a:cubicBezTo>
                      <a:pt x="308" y="109"/>
                      <a:pt x="308" y="198"/>
                      <a:pt x="308" y="287"/>
                    </a:cubicBezTo>
                    <a:cubicBezTo>
                      <a:pt x="308" y="303"/>
                      <a:pt x="304" y="309"/>
                      <a:pt x="288" y="308"/>
                    </a:cubicBezTo>
                    <a:cubicBezTo>
                      <a:pt x="243" y="307"/>
                      <a:pt x="198" y="308"/>
                      <a:pt x="152" y="308"/>
                    </a:cubicBezTo>
                    <a:close/>
                    <a:moveTo>
                      <a:pt x="104" y="204"/>
                    </a:moveTo>
                    <a:cubicBezTo>
                      <a:pt x="138" y="204"/>
                      <a:pt x="170" y="204"/>
                      <a:pt x="205" y="204"/>
                    </a:cubicBezTo>
                    <a:cubicBezTo>
                      <a:pt x="205" y="173"/>
                      <a:pt x="205" y="144"/>
                      <a:pt x="205" y="115"/>
                    </a:cubicBezTo>
                    <a:cubicBezTo>
                      <a:pt x="204" y="111"/>
                      <a:pt x="198" y="104"/>
                      <a:pt x="195" y="104"/>
                    </a:cubicBezTo>
                    <a:cubicBezTo>
                      <a:pt x="165" y="103"/>
                      <a:pt x="135" y="104"/>
                      <a:pt x="104" y="104"/>
                    </a:cubicBezTo>
                    <a:cubicBezTo>
                      <a:pt x="104" y="138"/>
                      <a:pt x="104" y="171"/>
                      <a:pt x="104" y="2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0" name="Freeform 168"/>
              <p:cNvSpPr>
                <a:spLocks noEditPoints="1"/>
              </p:cNvSpPr>
              <p:nvPr/>
            </p:nvSpPr>
            <p:spPr bwMode="auto">
              <a:xfrm>
                <a:off x="1996" y="574"/>
                <a:ext cx="262" cy="261"/>
              </a:xfrm>
              <a:custGeom>
                <a:avLst/>
                <a:gdLst>
                  <a:gd name="T0" fmla="*/ 308 w 309"/>
                  <a:gd name="T1" fmla="*/ 154 h 308"/>
                  <a:gd name="T2" fmla="*/ 309 w 309"/>
                  <a:gd name="T3" fmla="*/ 288 h 308"/>
                  <a:gd name="T4" fmla="*/ 290 w 309"/>
                  <a:gd name="T5" fmla="*/ 308 h 308"/>
                  <a:gd name="T6" fmla="*/ 20 w 309"/>
                  <a:gd name="T7" fmla="*/ 308 h 308"/>
                  <a:gd name="T8" fmla="*/ 0 w 309"/>
                  <a:gd name="T9" fmla="*/ 289 h 308"/>
                  <a:gd name="T10" fmla="*/ 0 w 309"/>
                  <a:gd name="T11" fmla="*/ 19 h 308"/>
                  <a:gd name="T12" fmla="*/ 18 w 309"/>
                  <a:gd name="T13" fmla="*/ 0 h 308"/>
                  <a:gd name="T14" fmla="*/ 290 w 309"/>
                  <a:gd name="T15" fmla="*/ 0 h 308"/>
                  <a:gd name="T16" fmla="*/ 309 w 309"/>
                  <a:gd name="T17" fmla="*/ 20 h 308"/>
                  <a:gd name="T18" fmla="*/ 308 w 309"/>
                  <a:gd name="T19" fmla="*/ 154 h 308"/>
                  <a:gd name="T20" fmla="*/ 104 w 309"/>
                  <a:gd name="T21" fmla="*/ 103 h 308"/>
                  <a:gd name="T22" fmla="*/ 104 w 309"/>
                  <a:gd name="T23" fmla="*/ 193 h 308"/>
                  <a:gd name="T24" fmla="*/ 113 w 309"/>
                  <a:gd name="T25" fmla="*/ 204 h 308"/>
                  <a:gd name="T26" fmla="*/ 204 w 309"/>
                  <a:gd name="T27" fmla="*/ 204 h 308"/>
                  <a:gd name="T28" fmla="*/ 204 w 309"/>
                  <a:gd name="T29" fmla="*/ 103 h 308"/>
                  <a:gd name="T30" fmla="*/ 104 w 309"/>
                  <a:gd name="T31" fmla="*/ 103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9" h="308">
                    <a:moveTo>
                      <a:pt x="308" y="154"/>
                    </a:moveTo>
                    <a:cubicBezTo>
                      <a:pt x="308" y="199"/>
                      <a:pt x="308" y="243"/>
                      <a:pt x="309" y="288"/>
                    </a:cubicBezTo>
                    <a:cubicBezTo>
                      <a:pt x="309" y="302"/>
                      <a:pt x="305" y="308"/>
                      <a:pt x="290" y="308"/>
                    </a:cubicBezTo>
                    <a:cubicBezTo>
                      <a:pt x="200" y="307"/>
                      <a:pt x="110" y="307"/>
                      <a:pt x="20" y="308"/>
                    </a:cubicBezTo>
                    <a:cubicBezTo>
                      <a:pt x="6" y="308"/>
                      <a:pt x="0" y="304"/>
                      <a:pt x="0" y="289"/>
                    </a:cubicBezTo>
                    <a:cubicBezTo>
                      <a:pt x="1" y="199"/>
                      <a:pt x="1" y="109"/>
                      <a:pt x="0" y="19"/>
                    </a:cubicBezTo>
                    <a:cubicBezTo>
                      <a:pt x="0" y="5"/>
                      <a:pt x="4" y="0"/>
                      <a:pt x="18" y="0"/>
                    </a:cubicBezTo>
                    <a:cubicBezTo>
                      <a:pt x="109" y="1"/>
                      <a:pt x="199" y="1"/>
                      <a:pt x="290" y="0"/>
                    </a:cubicBezTo>
                    <a:cubicBezTo>
                      <a:pt x="306" y="0"/>
                      <a:pt x="309" y="6"/>
                      <a:pt x="309" y="20"/>
                    </a:cubicBezTo>
                    <a:cubicBezTo>
                      <a:pt x="308" y="65"/>
                      <a:pt x="308" y="109"/>
                      <a:pt x="308" y="154"/>
                    </a:cubicBezTo>
                    <a:close/>
                    <a:moveTo>
                      <a:pt x="104" y="103"/>
                    </a:moveTo>
                    <a:cubicBezTo>
                      <a:pt x="104" y="135"/>
                      <a:pt x="104" y="164"/>
                      <a:pt x="104" y="193"/>
                    </a:cubicBezTo>
                    <a:cubicBezTo>
                      <a:pt x="105" y="197"/>
                      <a:pt x="110" y="204"/>
                      <a:pt x="113" y="204"/>
                    </a:cubicBezTo>
                    <a:cubicBezTo>
                      <a:pt x="143" y="205"/>
                      <a:pt x="174" y="204"/>
                      <a:pt x="204" y="204"/>
                    </a:cubicBezTo>
                    <a:cubicBezTo>
                      <a:pt x="204" y="169"/>
                      <a:pt x="204" y="136"/>
                      <a:pt x="204" y="103"/>
                    </a:cubicBezTo>
                    <a:cubicBezTo>
                      <a:pt x="170" y="103"/>
                      <a:pt x="139" y="103"/>
                      <a:pt x="104"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1" name="Freeform 169"/>
              <p:cNvSpPr>
                <a:spLocks noEditPoints="1"/>
              </p:cNvSpPr>
              <p:nvPr/>
            </p:nvSpPr>
            <p:spPr bwMode="auto">
              <a:xfrm>
                <a:off x="2345" y="576"/>
                <a:ext cx="258" cy="259"/>
              </a:xfrm>
              <a:custGeom>
                <a:avLst/>
                <a:gdLst>
                  <a:gd name="T0" fmla="*/ 0 w 306"/>
                  <a:gd name="T1" fmla="*/ 0 h 306"/>
                  <a:gd name="T2" fmla="*/ 304 w 306"/>
                  <a:gd name="T3" fmla="*/ 0 h 306"/>
                  <a:gd name="T4" fmla="*/ 306 w 306"/>
                  <a:gd name="T5" fmla="*/ 16 h 306"/>
                  <a:gd name="T6" fmla="*/ 306 w 306"/>
                  <a:gd name="T7" fmla="*/ 288 h 306"/>
                  <a:gd name="T8" fmla="*/ 289 w 306"/>
                  <a:gd name="T9" fmla="*/ 306 h 306"/>
                  <a:gd name="T10" fmla="*/ 13 w 306"/>
                  <a:gd name="T11" fmla="*/ 305 h 306"/>
                  <a:gd name="T12" fmla="*/ 0 w 306"/>
                  <a:gd name="T13" fmla="*/ 303 h 306"/>
                  <a:gd name="T14" fmla="*/ 0 w 306"/>
                  <a:gd name="T15" fmla="*/ 0 h 306"/>
                  <a:gd name="T16" fmla="*/ 102 w 306"/>
                  <a:gd name="T17" fmla="*/ 203 h 306"/>
                  <a:gd name="T18" fmla="*/ 193 w 306"/>
                  <a:gd name="T19" fmla="*/ 202 h 306"/>
                  <a:gd name="T20" fmla="*/ 203 w 306"/>
                  <a:gd name="T21" fmla="*/ 191 h 306"/>
                  <a:gd name="T22" fmla="*/ 203 w 306"/>
                  <a:gd name="T23" fmla="*/ 111 h 306"/>
                  <a:gd name="T24" fmla="*/ 194 w 306"/>
                  <a:gd name="T25" fmla="*/ 101 h 306"/>
                  <a:gd name="T26" fmla="*/ 102 w 306"/>
                  <a:gd name="T27" fmla="*/ 100 h 306"/>
                  <a:gd name="T28" fmla="*/ 102 w 306"/>
                  <a:gd name="T29" fmla="*/ 203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6" h="306">
                    <a:moveTo>
                      <a:pt x="0" y="0"/>
                    </a:moveTo>
                    <a:cubicBezTo>
                      <a:pt x="102" y="0"/>
                      <a:pt x="203" y="0"/>
                      <a:pt x="304" y="0"/>
                    </a:cubicBezTo>
                    <a:cubicBezTo>
                      <a:pt x="305" y="6"/>
                      <a:pt x="306" y="11"/>
                      <a:pt x="306" y="16"/>
                    </a:cubicBezTo>
                    <a:cubicBezTo>
                      <a:pt x="306" y="107"/>
                      <a:pt x="306" y="198"/>
                      <a:pt x="306" y="288"/>
                    </a:cubicBezTo>
                    <a:cubicBezTo>
                      <a:pt x="306" y="301"/>
                      <a:pt x="302" y="306"/>
                      <a:pt x="289" y="306"/>
                    </a:cubicBezTo>
                    <a:cubicBezTo>
                      <a:pt x="197" y="305"/>
                      <a:pt x="105" y="306"/>
                      <a:pt x="13" y="305"/>
                    </a:cubicBezTo>
                    <a:cubicBezTo>
                      <a:pt x="9" y="305"/>
                      <a:pt x="5" y="304"/>
                      <a:pt x="0" y="303"/>
                    </a:cubicBezTo>
                    <a:cubicBezTo>
                      <a:pt x="0" y="203"/>
                      <a:pt x="0" y="102"/>
                      <a:pt x="0" y="0"/>
                    </a:cubicBezTo>
                    <a:close/>
                    <a:moveTo>
                      <a:pt x="102" y="203"/>
                    </a:moveTo>
                    <a:cubicBezTo>
                      <a:pt x="133" y="203"/>
                      <a:pt x="163" y="203"/>
                      <a:pt x="193" y="202"/>
                    </a:cubicBezTo>
                    <a:cubicBezTo>
                      <a:pt x="196" y="202"/>
                      <a:pt x="202" y="195"/>
                      <a:pt x="203" y="191"/>
                    </a:cubicBezTo>
                    <a:cubicBezTo>
                      <a:pt x="203" y="164"/>
                      <a:pt x="203" y="138"/>
                      <a:pt x="203" y="111"/>
                    </a:cubicBezTo>
                    <a:cubicBezTo>
                      <a:pt x="203" y="108"/>
                      <a:pt x="197" y="101"/>
                      <a:pt x="194" y="101"/>
                    </a:cubicBezTo>
                    <a:cubicBezTo>
                      <a:pt x="163" y="100"/>
                      <a:pt x="133" y="100"/>
                      <a:pt x="102" y="100"/>
                    </a:cubicBezTo>
                    <a:cubicBezTo>
                      <a:pt x="102" y="136"/>
                      <a:pt x="102" y="167"/>
                      <a:pt x="102" y="2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2" name="Freeform 170"/>
              <p:cNvSpPr>
                <a:spLocks noEditPoints="1"/>
              </p:cNvSpPr>
              <p:nvPr/>
            </p:nvSpPr>
            <p:spPr bwMode="auto">
              <a:xfrm>
                <a:off x="3122" y="1094"/>
                <a:ext cx="261" cy="261"/>
              </a:xfrm>
              <a:custGeom>
                <a:avLst/>
                <a:gdLst>
                  <a:gd name="T0" fmla="*/ 1 w 309"/>
                  <a:gd name="T1" fmla="*/ 154 h 308"/>
                  <a:gd name="T2" fmla="*/ 0 w 309"/>
                  <a:gd name="T3" fmla="*/ 18 h 308"/>
                  <a:gd name="T4" fmla="*/ 19 w 309"/>
                  <a:gd name="T5" fmla="*/ 0 h 308"/>
                  <a:gd name="T6" fmla="*/ 289 w 309"/>
                  <a:gd name="T7" fmla="*/ 0 h 308"/>
                  <a:gd name="T8" fmla="*/ 308 w 309"/>
                  <a:gd name="T9" fmla="*/ 19 h 308"/>
                  <a:gd name="T10" fmla="*/ 308 w 309"/>
                  <a:gd name="T11" fmla="*/ 289 h 308"/>
                  <a:gd name="T12" fmla="*/ 289 w 309"/>
                  <a:gd name="T13" fmla="*/ 308 h 308"/>
                  <a:gd name="T14" fmla="*/ 19 w 309"/>
                  <a:gd name="T15" fmla="*/ 308 h 308"/>
                  <a:gd name="T16" fmla="*/ 0 w 309"/>
                  <a:gd name="T17" fmla="*/ 288 h 308"/>
                  <a:gd name="T18" fmla="*/ 1 w 309"/>
                  <a:gd name="T19" fmla="*/ 154 h 308"/>
                  <a:gd name="T20" fmla="*/ 104 w 309"/>
                  <a:gd name="T21" fmla="*/ 104 h 308"/>
                  <a:gd name="T22" fmla="*/ 104 w 309"/>
                  <a:gd name="T23" fmla="*/ 203 h 308"/>
                  <a:gd name="T24" fmla="*/ 203 w 309"/>
                  <a:gd name="T25" fmla="*/ 203 h 308"/>
                  <a:gd name="T26" fmla="*/ 203 w 309"/>
                  <a:gd name="T27" fmla="*/ 104 h 308"/>
                  <a:gd name="T28" fmla="*/ 104 w 309"/>
                  <a:gd name="T29"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9" h="308">
                    <a:moveTo>
                      <a:pt x="1" y="154"/>
                    </a:moveTo>
                    <a:cubicBezTo>
                      <a:pt x="1" y="109"/>
                      <a:pt x="1" y="63"/>
                      <a:pt x="0" y="18"/>
                    </a:cubicBezTo>
                    <a:cubicBezTo>
                      <a:pt x="0" y="4"/>
                      <a:pt x="5" y="0"/>
                      <a:pt x="19" y="0"/>
                    </a:cubicBezTo>
                    <a:cubicBezTo>
                      <a:pt x="109" y="0"/>
                      <a:pt x="199" y="0"/>
                      <a:pt x="289" y="0"/>
                    </a:cubicBezTo>
                    <a:cubicBezTo>
                      <a:pt x="303" y="0"/>
                      <a:pt x="309" y="3"/>
                      <a:pt x="308" y="19"/>
                    </a:cubicBezTo>
                    <a:cubicBezTo>
                      <a:pt x="308" y="109"/>
                      <a:pt x="308" y="199"/>
                      <a:pt x="308" y="289"/>
                    </a:cubicBezTo>
                    <a:cubicBezTo>
                      <a:pt x="309" y="304"/>
                      <a:pt x="303" y="308"/>
                      <a:pt x="289" y="308"/>
                    </a:cubicBezTo>
                    <a:cubicBezTo>
                      <a:pt x="199" y="307"/>
                      <a:pt x="109" y="307"/>
                      <a:pt x="19" y="308"/>
                    </a:cubicBezTo>
                    <a:cubicBezTo>
                      <a:pt x="3" y="308"/>
                      <a:pt x="0" y="302"/>
                      <a:pt x="0" y="288"/>
                    </a:cubicBezTo>
                    <a:cubicBezTo>
                      <a:pt x="1" y="243"/>
                      <a:pt x="1" y="199"/>
                      <a:pt x="1" y="154"/>
                    </a:cubicBezTo>
                    <a:close/>
                    <a:moveTo>
                      <a:pt x="104" y="104"/>
                    </a:moveTo>
                    <a:cubicBezTo>
                      <a:pt x="104" y="137"/>
                      <a:pt x="104" y="170"/>
                      <a:pt x="104" y="203"/>
                    </a:cubicBezTo>
                    <a:cubicBezTo>
                      <a:pt x="138" y="203"/>
                      <a:pt x="171" y="203"/>
                      <a:pt x="203" y="203"/>
                    </a:cubicBezTo>
                    <a:cubicBezTo>
                      <a:pt x="203" y="169"/>
                      <a:pt x="203" y="136"/>
                      <a:pt x="203" y="104"/>
                    </a:cubicBezTo>
                    <a:cubicBezTo>
                      <a:pt x="170" y="104"/>
                      <a:pt x="138" y="104"/>
                      <a:pt x="104"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53" name="Freeform 171"/>
              <p:cNvSpPr>
                <a:spLocks noEditPoints="1"/>
              </p:cNvSpPr>
              <p:nvPr/>
            </p:nvSpPr>
            <p:spPr bwMode="auto">
              <a:xfrm>
                <a:off x="3122" y="747"/>
                <a:ext cx="260" cy="261"/>
              </a:xfrm>
              <a:custGeom>
                <a:avLst/>
                <a:gdLst>
                  <a:gd name="T0" fmla="*/ 156 w 308"/>
                  <a:gd name="T1" fmla="*/ 1 h 308"/>
                  <a:gd name="T2" fmla="*/ 290 w 308"/>
                  <a:gd name="T3" fmla="*/ 0 h 308"/>
                  <a:gd name="T4" fmla="*/ 308 w 308"/>
                  <a:gd name="T5" fmla="*/ 19 h 308"/>
                  <a:gd name="T6" fmla="*/ 308 w 308"/>
                  <a:gd name="T7" fmla="*/ 289 h 308"/>
                  <a:gd name="T8" fmla="*/ 291 w 308"/>
                  <a:gd name="T9" fmla="*/ 308 h 308"/>
                  <a:gd name="T10" fmla="*/ 17 w 308"/>
                  <a:gd name="T11" fmla="*/ 308 h 308"/>
                  <a:gd name="T12" fmla="*/ 0 w 308"/>
                  <a:gd name="T13" fmla="*/ 291 h 308"/>
                  <a:gd name="T14" fmla="*/ 0 w 308"/>
                  <a:gd name="T15" fmla="*/ 18 h 308"/>
                  <a:gd name="T16" fmla="*/ 18 w 308"/>
                  <a:gd name="T17" fmla="*/ 1 h 308"/>
                  <a:gd name="T18" fmla="*/ 156 w 308"/>
                  <a:gd name="T19" fmla="*/ 1 h 308"/>
                  <a:gd name="T20" fmla="*/ 205 w 308"/>
                  <a:gd name="T21" fmla="*/ 205 h 308"/>
                  <a:gd name="T22" fmla="*/ 204 w 308"/>
                  <a:gd name="T23" fmla="*/ 115 h 308"/>
                  <a:gd name="T24" fmla="*/ 194 w 308"/>
                  <a:gd name="T25" fmla="*/ 104 h 308"/>
                  <a:gd name="T26" fmla="*/ 105 w 308"/>
                  <a:gd name="T27" fmla="*/ 104 h 308"/>
                  <a:gd name="T28" fmla="*/ 105 w 308"/>
                  <a:gd name="T29" fmla="*/ 205 h 308"/>
                  <a:gd name="T30" fmla="*/ 205 w 308"/>
                  <a:gd name="T31" fmla="*/ 20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08">
                    <a:moveTo>
                      <a:pt x="156" y="1"/>
                    </a:moveTo>
                    <a:cubicBezTo>
                      <a:pt x="201" y="1"/>
                      <a:pt x="245" y="1"/>
                      <a:pt x="290" y="0"/>
                    </a:cubicBezTo>
                    <a:cubicBezTo>
                      <a:pt x="304" y="0"/>
                      <a:pt x="308" y="5"/>
                      <a:pt x="308" y="19"/>
                    </a:cubicBezTo>
                    <a:cubicBezTo>
                      <a:pt x="308" y="109"/>
                      <a:pt x="308" y="199"/>
                      <a:pt x="308" y="289"/>
                    </a:cubicBezTo>
                    <a:cubicBezTo>
                      <a:pt x="308" y="302"/>
                      <a:pt x="305" y="308"/>
                      <a:pt x="291" y="308"/>
                    </a:cubicBezTo>
                    <a:cubicBezTo>
                      <a:pt x="199" y="307"/>
                      <a:pt x="108" y="307"/>
                      <a:pt x="17" y="308"/>
                    </a:cubicBezTo>
                    <a:cubicBezTo>
                      <a:pt x="5" y="308"/>
                      <a:pt x="0" y="304"/>
                      <a:pt x="0" y="291"/>
                    </a:cubicBezTo>
                    <a:cubicBezTo>
                      <a:pt x="1" y="200"/>
                      <a:pt x="1" y="109"/>
                      <a:pt x="0" y="18"/>
                    </a:cubicBezTo>
                    <a:cubicBezTo>
                      <a:pt x="0" y="4"/>
                      <a:pt x="5" y="0"/>
                      <a:pt x="18" y="1"/>
                    </a:cubicBezTo>
                    <a:cubicBezTo>
                      <a:pt x="64" y="1"/>
                      <a:pt x="110" y="1"/>
                      <a:pt x="156" y="1"/>
                    </a:cubicBezTo>
                    <a:close/>
                    <a:moveTo>
                      <a:pt x="205" y="205"/>
                    </a:moveTo>
                    <a:cubicBezTo>
                      <a:pt x="205" y="173"/>
                      <a:pt x="205" y="144"/>
                      <a:pt x="204" y="115"/>
                    </a:cubicBezTo>
                    <a:cubicBezTo>
                      <a:pt x="204" y="111"/>
                      <a:pt x="198" y="104"/>
                      <a:pt x="194" y="104"/>
                    </a:cubicBezTo>
                    <a:cubicBezTo>
                      <a:pt x="165" y="103"/>
                      <a:pt x="135" y="104"/>
                      <a:pt x="105" y="104"/>
                    </a:cubicBezTo>
                    <a:cubicBezTo>
                      <a:pt x="105" y="139"/>
                      <a:pt x="105" y="172"/>
                      <a:pt x="105" y="205"/>
                    </a:cubicBezTo>
                    <a:cubicBezTo>
                      <a:pt x="138" y="205"/>
                      <a:pt x="170" y="205"/>
                      <a:pt x="205" y="2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9" name="组合 8"/>
            <p:cNvGrpSpPr/>
            <p:nvPr userDrawn="1"/>
          </p:nvGrpSpPr>
          <p:grpSpPr>
            <a:xfrm rot="20985436" flipH="1">
              <a:off x="5636321" y="1449552"/>
              <a:ext cx="880776" cy="748079"/>
              <a:chOff x="3501778" y="1348073"/>
              <a:chExt cx="974202" cy="827430"/>
            </a:xfrm>
            <a:solidFill>
              <a:schemeClr val="accent3"/>
            </a:solidFill>
          </p:grpSpPr>
          <p:sp>
            <p:nvSpPr>
              <p:cNvPr id="30" name="Freeform 6"/>
              <p:cNvSpPr>
                <a:spLocks noEditPoints="1"/>
              </p:cNvSpPr>
              <p:nvPr/>
            </p:nvSpPr>
            <p:spPr bwMode="auto">
              <a:xfrm rot="18468259">
                <a:off x="3575164" y="1274687"/>
                <a:ext cx="827430" cy="974202"/>
              </a:xfrm>
              <a:custGeom>
                <a:avLst/>
                <a:gdLst>
                  <a:gd name="T0" fmla="*/ 1600 w 1600"/>
                  <a:gd name="T1" fmla="*/ 1881 h 1881"/>
                  <a:gd name="T2" fmla="*/ 0 w 1600"/>
                  <a:gd name="T3" fmla="*/ 1881 h 1881"/>
                  <a:gd name="T4" fmla="*/ 0 w 1600"/>
                  <a:gd name="T5" fmla="*/ 1865 h 1881"/>
                  <a:gd name="T6" fmla="*/ 0 w 1600"/>
                  <a:gd name="T7" fmla="*/ 866 h 1881"/>
                  <a:gd name="T8" fmla="*/ 69 w 1600"/>
                  <a:gd name="T9" fmla="*/ 784 h 1881"/>
                  <a:gd name="T10" fmla="*/ 383 w 1600"/>
                  <a:gd name="T11" fmla="*/ 784 h 1881"/>
                  <a:gd name="T12" fmla="*/ 400 w 1600"/>
                  <a:gd name="T13" fmla="*/ 763 h 1881"/>
                  <a:gd name="T14" fmla="*/ 400 w 1600"/>
                  <a:gd name="T15" fmla="*/ 89 h 1881"/>
                  <a:gd name="T16" fmla="*/ 403 w 1600"/>
                  <a:gd name="T17" fmla="*/ 54 h 1881"/>
                  <a:gd name="T18" fmla="*/ 460 w 1600"/>
                  <a:gd name="T19" fmla="*/ 0 h 1881"/>
                  <a:gd name="T20" fmla="*/ 474 w 1600"/>
                  <a:gd name="T21" fmla="*/ 0 h 1881"/>
                  <a:gd name="T22" fmla="*/ 1129 w 1600"/>
                  <a:gd name="T23" fmla="*/ 0 h 1881"/>
                  <a:gd name="T24" fmla="*/ 1200 w 1600"/>
                  <a:gd name="T25" fmla="*/ 83 h 1881"/>
                  <a:gd name="T26" fmla="*/ 1200 w 1600"/>
                  <a:gd name="T27" fmla="*/ 762 h 1881"/>
                  <a:gd name="T28" fmla="*/ 1200 w 1600"/>
                  <a:gd name="T29" fmla="*/ 783 h 1881"/>
                  <a:gd name="T30" fmla="*/ 1216 w 1600"/>
                  <a:gd name="T31" fmla="*/ 784 h 1881"/>
                  <a:gd name="T32" fmla="*/ 1530 w 1600"/>
                  <a:gd name="T33" fmla="*/ 784 h 1881"/>
                  <a:gd name="T34" fmla="*/ 1599 w 1600"/>
                  <a:gd name="T35" fmla="*/ 844 h 1881"/>
                  <a:gd name="T36" fmla="*/ 1600 w 1600"/>
                  <a:gd name="T37" fmla="*/ 862 h 1881"/>
                  <a:gd name="T38" fmla="*/ 1600 w 1600"/>
                  <a:gd name="T39" fmla="*/ 1866 h 1881"/>
                  <a:gd name="T40" fmla="*/ 1600 w 1600"/>
                  <a:gd name="T41" fmla="*/ 1881 h 1881"/>
                  <a:gd name="T42" fmla="*/ 1066 w 1600"/>
                  <a:gd name="T43" fmla="*/ 157 h 1881"/>
                  <a:gd name="T44" fmla="*/ 1054 w 1600"/>
                  <a:gd name="T45" fmla="*/ 157 h 1881"/>
                  <a:gd name="T46" fmla="*/ 547 w 1600"/>
                  <a:gd name="T47" fmla="*/ 156 h 1881"/>
                  <a:gd name="T48" fmla="*/ 533 w 1600"/>
                  <a:gd name="T49" fmla="*/ 173 h 1881"/>
                  <a:gd name="T50" fmla="*/ 533 w 1600"/>
                  <a:gd name="T51" fmla="*/ 1708 h 1881"/>
                  <a:gd name="T52" fmla="*/ 548 w 1600"/>
                  <a:gd name="T53" fmla="*/ 1725 h 1881"/>
                  <a:gd name="T54" fmla="*/ 1052 w 1600"/>
                  <a:gd name="T55" fmla="*/ 1725 h 1881"/>
                  <a:gd name="T56" fmla="*/ 1066 w 1600"/>
                  <a:gd name="T57" fmla="*/ 1724 h 1881"/>
                  <a:gd name="T58" fmla="*/ 1066 w 1600"/>
                  <a:gd name="T59" fmla="*/ 157 h 1881"/>
                  <a:gd name="T60" fmla="*/ 399 w 1600"/>
                  <a:gd name="T61" fmla="*/ 1725 h 1881"/>
                  <a:gd name="T62" fmla="*/ 399 w 1600"/>
                  <a:gd name="T63" fmla="*/ 942 h 1881"/>
                  <a:gd name="T64" fmla="*/ 133 w 1600"/>
                  <a:gd name="T65" fmla="*/ 942 h 1881"/>
                  <a:gd name="T66" fmla="*/ 133 w 1600"/>
                  <a:gd name="T67" fmla="*/ 960 h 1881"/>
                  <a:gd name="T68" fmla="*/ 133 w 1600"/>
                  <a:gd name="T69" fmla="*/ 1705 h 1881"/>
                  <a:gd name="T70" fmla="*/ 149 w 1600"/>
                  <a:gd name="T71" fmla="*/ 1725 h 1881"/>
                  <a:gd name="T72" fmla="*/ 384 w 1600"/>
                  <a:gd name="T73" fmla="*/ 1725 h 1881"/>
                  <a:gd name="T74" fmla="*/ 399 w 1600"/>
                  <a:gd name="T75" fmla="*/ 1725 h 1881"/>
                  <a:gd name="T76" fmla="*/ 1201 w 1600"/>
                  <a:gd name="T77" fmla="*/ 1724 h 1881"/>
                  <a:gd name="T78" fmla="*/ 1214 w 1600"/>
                  <a:gd name="T79" fmla="*/ 1725 h 1881"/>
                  <a:gd name="T80" fmla="*/ 1452 w 1600"/>
                  <a:gd name="T81" fmla="*/ 1725 h 1881"/>
                  <a:gd name="T82" fmla="*/ 1467 w 1600"/>
                  <a:gd name="T83" fmla="*/ 1707 h 1881"/>
                  <a:gd name="T84" fmla="*/ 1467 w 1600"/>
                  <a:gd name="T85" fmla="*/ 958 h 1881"/>
                  <a:gd name="T86" fmla="*/ 1466 w 1600"/>
                  <a:gd name="T87" fmla="*/ 941 h 1881"/>
                  <a:gd name="T88" fmla="*/ 1201 w 1600"/>
                  <a:gd name="T89" fmla="*/ 941 h 1881"/>
                  <a:gd name="T90" fmla="*/ 1201 w 1600"/>
                  <a:gd name="T91" fmla="*/ 1724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00" h="1881">
                    <a:moveTo>
                      <a:pt x="1600" y="1881"/>
                    </a:moveTo>
                    <a:cubicBezTo>
                      <a:pt x="1066" y="1881"/>
                      <a:pt x="534" y="1881"/>
                      <a:pt x="0" y="1881"/>
                    </a:cubicBezTo>
                    <a:cubicBezTo>
                      <a:pt x="0" y="1876"/>
                      <a:pt x="0" y="1870"/>
                      <a:pt x="0" y="1865"/>
                    </a:cubicBezTo>
                    <a:cubicBezTo>
                      <a:pt x="0" y="1532"/>
                      <a:pt x="0" y="1199"/>
                      <a:pt x="0" y="866"/>
                    </a:cubicBezTo>
                    <a:cubicBezTo>
                      <a:pt x="0" y="814"/>
                      <a:pt x="25" y="784"/>
                      <a:pt x="69" y="784"/>
                    </a:cubicBezTo>
                    <a:cubicBezTo>
                      <a:pt x="174" y="783"/>
                      <a:pt x="279" y="784"/>
                      <a:pt x="383" y="784"/>
                    </a:cubicBezTo>
                    <a:cubicBezTo>
                      <a:pt x="400" y="784"/>
                      <a:pt x="400" y="784"/>
                      <a:pt x="400" y="763"/>
                    </a:cubicBezTo>
                    <a:cubicBezTo>
                      <a:pt x="400" y="539"/>
                      <a:pt x="400" y="314"/>
                      <a:pt x="400" y="89"/>
                    </a:cubicBezTo>
                    <a:cubicBezTo>
                      <a:pt x="400" y="77"/>
                      <a:pt x="401" y="65"/>
                      <a:pt x="403" y="54"/>
                    </a:cubicBezTo>
                    <a:cubicBezTo>
                      <a:pt x="410" y="22"/>
                      <a:pt x="432" y="1"/>
                      <a:pt x="460" y="0"/>
                    </a:cubicBezTo>
                    <a:cubicBezTo>
                      <a:pt x="465" y="0"/>
                      <a:pt x="469" y="0"/>
                      <a:pt x="474" y="0"/>
                    </a:cubicBezTo>
                    <a:cubicBezTo>
                      <a:pt x="692" y="0"/>
                      <a:pt x="910" y="0"/>
                      <a:pt x="1129" y="0"/>
                    </a:cubicBezTo>
                    <a:cubicBezTo>
                      <a:pt x="1175" y="0"/>
                      <a:pt x="1200" y="28"/>
                      <a:pt x="1200" y="83"/>
                    </a:cubicBezTo>
                    <a:cubicBezTo>
                      <a:pt x="1200" y="309"/>
                      <a:pt x="1200" y="535"/>
                      <a:pt x="1200" y="762"/>
                    </a:cubicBezTo>
                    <a:cubicBezTo>
                      <a:pt x="1200" y="768"/>
                      <a:pt x="1200" y="775"/>
                      <a:pt x="1200" y="783"/>
                    </a:cubicBezTo>
                    <a:cubicBezTo>
                      <a:pt x="1206" y="783"/>
                      <a:pt x="1211" y="784"/>
                      <a:pt x="1216" y="784"/>
                    </a:cubicBezTo>
                    <a:cubicBezTo>
                      <a:pt x="1321" y="784"/>
                      <a:pt x="1426" y="784"/>
                      <a:pt x="1530" y="784"/>
                    </a:cubicBezTo>
                    <a:cubicBezTo>
                      <a:pt x="1568" y="784"/>
                      <a:pt x="1592" y="805"/>
                      <a:pt x="1599" y="844"/>
                    </a:cubicBezTo>
                    <a:cubicBezTo>
                      <a:pt x="1600" y="850"/>
                      <a:pt x="1600" y="856"/>
                      <a:pt x="1600" y="862"/>
                    </a:cubicBezTo>
                    <a:cubicBezTo>
                      <a:pt x="1600" y="1197"/>
                      <a:pt x="1600" y="1532"/>
                      <a:pt x="1600" y="1866"/>
                    </a:cubicBezTo>
                    <a:cubicBezTo>
                      <a:pt x="1600" y="1871"/>
                      <a:pt x="1600" y="1875"/>
                      <a:pt x="1600" y="1881"/>
                    </a:cubicBezTo>
                    <a:close/>
                    <a:moveTo>
                      <a:pt x="1066" y="157"/>
                    </a:moveTo>
                    <a:cubicBezTo>
                      <a:pt x="1061" y="157"/>
                      <a:pt x="1057" y="157"/>
                      <a:pt x="1054" y="157"/>
                    </a:cubicBezTo>
                    <a:cubicBezTo>
                      <a:pt x="885" y="157"/>
                      <a:pt x="716" y="157"/>
                      <a:pt x="547" y="156"/>
                    </a:cubicBezTo>
                    <a:cubicBezTo>
                      <a:pt x="536" y="156"/>
                      <a:pt x="533" y="161"/>
                      <a:pt x="533" y="173"/>
                    </a:cubicBezTo>
                    <a:cubicBezTo>
                      <a:pt x="534" y="685"/>
                      <a:pt x="534" y="1196"/>
                      <a:pt x="533" y="1708"/>
                    </a:cubicBezTo>
                    <a:cubicBezTo>
                      <a:pt x="533" y="1722"/>
                      <a:pt x="537" y="1725"/>
                      <a:pt x="548" y="1725"/>
                    </a:cubicBezTo>
                    <a:cubicBezTo>
                      <a:pt x="716" y="1725"/>
                      <a:pt x="884" y="1725"/>
                      <a:pt x="1052" y="1725"/>
                    </a:cubicBezTo>
                    <a:cubicBezTo>
                      <a:pt x="1057" y="1725"/>
                      <a:pt x="1061" y="1724"/>
                      <a:pt x="1066" y="1724"/>
                    </a:cubicBezTo>
                    <a:cubicBezTo>
                      <a:pt x="1066" y="1201"/>
                      <a:pt x="1066" y="680"/>
                      <a:pt x="1066" y="157"/>
                    </a:cubicBezTo>
                    <a:close/>
                    <a:moveTo>
                      <a:pt x="399" y="1725"/>
                    </a:moveTo>
                    <a:cubicBezTo>
                      <a:pt x="399" y="1462"/>
                      <a:pt x="399" y="1202"/>
                      <a:pt x="399" y="942"/>
                    </a:cubicBezTo>
                    <a:cubicBezTo>
                      <a:pt x="310" y="942"/>
                      <a:pt x="223" y="942"/>
                      <a:pt x="133" y="942"/>
                    </a:cubicBezTo>
                    <a:cubicBezTo>
                      <a:pt x="133" y="948"/>
                      <a:pt x="133" y="954"/>
                      <a:pt x="133" y="960"/>
                    </a:cubicBezTo>
                    <a:cubicBezTo>
                      <a:pt x="133" y="1209"/>
                      <a:pt x="133" y="1457"/>
                      <a:pt x="133" y="1705"/>
                    </a:cubicBezTo>
                    <a:cubicBezTo>
                      <a:pt x="133" y="1720"/>
                      <a:pt x="136" y="1725"/>
                      <a:pt x="149" y="1725"/>
                    </a:cubicBezTo>
                    <a:cubicBezTo>
                      <a:pt x="228" y="1724"/>
                      <a:pt x="306" y="1725"/>
                      <a:pt x="384" y="1725"/>
                    </a:cubicBezTo>
                    <a:cubicBezTo>
                      <a:pt x="389" y="1725"/>
                      <a:pt x="393" y="1725"/>
                      <a:pt x="399" y="1725"/>
                    </a:cubicBezTo>
                    <a:close/>
                    <a:moveTo>
                      <a:pt x="1201" y="1724"/>
                    </a:moveTo>
                    <a:cubicBezTo>
                      <a:pt x="1206" y="1724"/>
                      <a:pt x="1210" y="1725"/>
                      <a:pt x="1214" y="1725"/>
                    </a:cubicBezTo>
                    <a:cubicBezTo>
                      <a:pt x="1294" y="1725"/>
                      <a:pt x="1373" y="1724"/>
                      <a:pt x="1452" y="1725"/>
                    </a:cubicBezTo>
                    <a:cubicBezTo>
                      <a:pt x="1464" y="1725"/>
                      <a:pt x="1467" y="1721"/>
                      <a:pt x="1467" y="1707"/>
                    </a:cubicBezTo>
                    <a:cubicBezTo>
                      <a:pt x="1466" y="1457"/>
                      <a:pt x="1467" y="1207"/>
                      <a:pt x="1467" y="958"/>
                    </a:cubicBezTo>
                    <a:cubicBezTo>
                      <a:pt x="1467" y="952"/>
                      <a:pt x="1466" y="947"/>
                      <a:pt x="1466" y="941"/>
                    </a:cubicBezTo>
                    <a:cubicBezTo>
                      <a:pt x="1377" y="941"/>
                      <a:pt x="1289" y="941"/>
                      <a:pt x="1201" y="941"/>
                    </a:cubicBezTo>
                    <a:cubicBezTo>
                      <a:pt x="1201" y="1202"/>
                      <a:pt x="1201" y="1463"/>
                      <a:pt x="1201" y="17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1" name="Freeform 10"/>
              <p:cNvSpPr>
                <a:spLocks/>
              </p:cNvSpPr>
              <p:nvPr/>
            </p:nvSpPr>
            <p:spPr bwMode="auto">
              <a:xfrm rot="18468259">
                <a:off x="4003491" y="1811313"/>
                <a:ext cx="35470" cy="81948"/>
              </a:xfrm>
              <a:custGeom>
                <a:avLst/>
                <a:gdLst>
                  <a:gd name="T0" fmla="*/ 65 w 68"/>
                  <a:gd name="T1" fmla="*/ 158 h 158"/>
                  <a:gd name="T2" fmla="*/ 10 w 68"/>
                  <a:gd name="T3" fmla="*/ 158 h 158"/>
                  <a:gd name="T4" fmla="*/ 1 w 68"/>
                  <a:gd name="T5" fmla="*/ 147 h 158"/>
                  <a:gd name="T6" fmla="*/ 0 w 68"/>
                  <a:gd name="T7" fmla="*/ 12 h 158"/>
                  <a:gd name="T8" fmla="*/ 10 w 68"/>
                  <a:gd name="T9" fmla="*/ 1 h 158"/>
                  <a:gd name="T10" fmla="*/ 59 w 68"/>
                  <a:gd name="T11" fmla="*/ 1 h 158"/>
                  <a:gd name="T12" fmla="*/ 67 w 68"/>
                  <a:gd name="T13" fmla="*/ 10 h 158"/>
                  <a:gd name="T14" fmla="*/ 67 w 68"/>
                  <a:gd name="T15" fmla="*/ 153 h 158"/>
                  <a:gd name="T16" fmla="*/ 65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65" y="158"/>
                    </a:moveTo>
                    <a:cubicBezTo>
                      <a:pt x="46" y="158"/>
                      <a:pt x="28" y="158"/>
                      <a:pt x="10" y="158"/>
                    </a:cubicBezTo>
                    <a:cubicBezTo>
                      <a:pt x="3" y="158"/>
                      <a:pt x="0" y="155"/>
                      <a:pt x="1" y="147"/>
                    </a:cubicBezTo>
                    <a:cubicBezTo>
                      <a:pt x="1" y="102"/>
                      <a:pt x="1" y="57"/>
                      <a:pt x="0" y="12"/>
                    </a:cubicBezTo>
                    <a:cubicBezTo>
                      <a:pt x="0" y="4"/>
                      <a:pt x="3" y="0"/>
                      <a:pt x="10" y="1"/>
                    </a:cubicBezTo>
                    <a:cubicBezTo>
                      <a:pt x="26" y="1"/>
                      <a:pt x="43" y="0"/>
                      <a:pt x="59" y="1"/>
                    </a:cubicBezTo>
                    <a:cubicBezTo>
                      <a:pt x="62" y="1"/>
                      <a:pt x="67" y="7"/>
                      <a:pt x="67" y="10"/>
                    </a:cubicBezTo>
                    <a:cubicBezTo>
                      <a:pt x="68" y="58"/>
                      <a:pt x="67" y="105"/>
                      <a:pt x="67" y="153"/>
                    </a:cubicBezTo>
                    <a:cubicBezTo>
                      <a:pt x="67" y="154"/>
                      <a:pt x="66" y="156"/>
                      <a:pt x="65"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2" name="Freeform 11"/>
              <p:cNvSpPr>
                <a:spLocks/>
              </p:cNvSpPr>
              <p:nvPr/>
            </p:nvSpPr>
            <p:spPr bwMode="auto">
              <a:xfrm rot="18468259">
                <a:off x="4067084" y="1729535"/>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5 w 68"/>
                  <a:gd name="T15" fmla="*/ 1 h 159"/>
                  <a:gd name="T16" fmla="*/ 68 w 68"/>
                  <a:gd name="T17" fmla="*/ 15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1" y="158"/>
                      <a:pt x="26" y="158"/>
                      <a:pt x="11" y="158"/>
                    </a:cubicBezTo>
                    <a:cubicBezTo>
                      <a:pt x="3" y="159"/>
                      <a:pt x="0" y="156"/>
                      <a:pt x="0" y="146"/>
                    </a:cubicBezTo>
                    <a:cubicBezTo>
                      <a:pt x="1" y="102"/>
                      <a:pt x="1" y="57"/>
                      <a:pt x="0" y="13"/>
                    </a:cubicBezTo>
                    <a:cubicBezTo>
                      <a:pt x="0" y="3"/>
                      <a:pt x="4" y="0"/>
                      <a:pt x="11" y="1"/>
                    </a:cubicBezTo>
                    <a:cubicBezTo>
                      <a:pt x="26" y="1"/>
                      <a:pt x="41" y="1"/>
                      <a:pt x="55" y="1"/>
                    </a:cubicBezTo>
                    <a:cubicBezTo>
                      <a:pt x="64" y="0"/>
                      <a:pt x="68" y="4"/>
                      <a:pt x="68" y="15"/>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3" name="Freeform 12"/>
              <p:cNvSpPr>
                <a:spLocks/>
              </p:cNvSpPr>
              <p:nvPr/>
            </p:nvSpPr>
            <p:spPr bwMode="auto">
              <a:xfrm rot="18468259">
                <a:off x="3810456" y="1661862"/>
                <a:ext cx="35470" cy="81336"/>
              </a:xfrm>
              <a:custGeom>
                <a:avLst/>
                <a:gdLst>
                  <a:gd name="T0" fmla="*/ 67 w 68"/>
                  <a:gd name="T1" fmla="*/ 157 h 157"/>
                  <a:gd name="T2" fmla="*/ 1 w 68"/>
                  <a:gd name="T3" fmla="*/ 157 h 157"/>
                  <a:gd name="T4" fmla="*/ 1 w 68"/>
                  <a:gd name="T5" fmla="*/ 105 h 157"/>
                  <a:gd name="T6" fmla="*/ 0 w 68"/>
                  <a:gd name="T7" fmla="*/ 16 h 157"/>
                  <a:gd name="T8" fmla="*/ 13 w 68"/>
                  <a:gd name="T9" fmla="*/ 1 h 157"/>
                  <a:gd name="T10" fmla="*/ 58 w 68"/>
                  <a:gd name="T11" fmla="*/ 2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3" y="157"/>
                      <a:pt x="1" y="157"/>
                    </a:cubicBezTo>
                    <a:cubicBezTo>
                      <a:pt x="1" y="139"/>
                      <a:pt x="1" y="122"/>
                      <a:pt x="1" y="105"/>
                    </a:cubicBezTo>
                    <a:cubicBezTo>
                      <a:pt x="1" y="75"/>
                      <a:pt x="1" y="46"/>
                      <a:pt x="0" y="16"/>
                    </a:cubicBezTo>
                    <a:cubicBezTo>
                      <a:pt x="0" y="5"/>
                      <a:pt x="3" y="0"/>
                      <a:pt x="13" y="1"/>
                    </a:cubicBezTo>
                    <a:cubicBezTo>
                      <a:pt x="28" y="2"/>
                      <a:pt x="43" y="1"/>
                      <a:pt x="58" y="2"/>
                    </a:cubicBezTo>
                    <a:cubicBezTo>
                      <a:pt x="61" y="2"/>
                      <a:pt x="67" y="7"/>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4" name="Freeform 13"/>
              <p:cNvSpPr>
                <a:spLocks/>
              </p:cNvSpPr>
              <p:nvPr/>
            </p:nvSpPr>
            <p:spPr bwMode="auto">
              <a:xfrm rot="18468259">
                <a:off x="3874049" y="1580695"/>
                <a:ext cx="35470" cy="80725"/>
              </a:xfrm>
              <a:custGeom>
                <a:avLst/>
                <a:gdLst>
                  <a:gd name="T0" fmla="*/ 67 w 68"/>
                  <a:gd name="T1" fmla="*/ 156 h 156"/>
                  <a:gd name="T2" fmla="*/ 0 w 68"/>
                  <a:gd name="T3" fmla="*/ 156 h 156"/>
                  <a:gd name="T4" fmla="*/ 0 w 68"/>
                  <a:gd name="T5" fmla="*/ 85 h 156"/>
                  <a:gd name="T6" fmla="*/ 0 w 68"/>
                  <a:gd name="T7" fmla="*/ 13 h 156"/>
                  <a:gd name="T8" fmla="*/ 12 w 68"/>
                  <a:gd name="T9" fmla="*/ 0 h 156"/>
                  <a:gd name="T10" fmla="*/ 57 w 68"/>
                  <a:gd name="T11" fmla="*/ 1 h 156"/>
                  <a:gd name="T12" fmla="*/ 67 w 68"/>
                  <a:gd name="T13" fmla="*/ 10 h 156"/>
                  <a:gd name="T14" fmla="*/ 67 w 68"/>
                  <a:gd name="T15" fmla="*/ 15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6">
                    <a:moveTo>
                      <a:pt x="67" y="156"/>
                    </a:moveTo>
                    <a:cubicBezTo>
                      <a:pt x="44" y="156"/>
                      <a:pt x="23" y="156"/>
                      <a:pt x="0" y="156"/>
                    </a:cubicBezTo>
                    <a:cubicBezTo>
                      <a:pt x="0" y="132"/>
                      <a:pt x="0" y="109"/>
                      <a:pt x="0" y="85"/>
                    </a:cubicBezTo>
                    <a:cubicBezTo>
                      <a:pt x="0" y="61"/>
                      <a:pt x="1" y="37"/>
                      <a:pt x="0" y="13"/>
                    </a:cubicBezTo>
                    <a:cubicBezTo>
                      <a:pt x="0" y="3"/>
                      <a:pt x="3" y="0"/>
                      <a:pt x="12" y="0"/>
                    </a:cubicBezTo>
                    <a:cubicBezTo>
                      <a:pt x="27" y="1"/>
                      <a:pt x="42" y="0"/>
                      <a:pt x="57" y="1"/>
                    </a:cubicBezTo>
                    <a:cubicBezTo>
                      <a:pt x="61" y="1"/>
                      <a:pt x="67" y="7"/>
                      <a:pt x="67" y="10"/>
                    </a:cubicBezTo>
                    <a:cubicBezTo>
                      <a:pt x="68" y="58"/>
                      <a:pt x="67" y="107"/>
                      <a:pt x="67"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5" name="Freeform 14"/>
              <p:cNvSpPr>
                <a:spLocks/>
              </p:cNvSpPr>
              <p:nvPr/>
            </p:nvSpPr>
            <p:spPr bwMode="auto">
              <a:xfrm rot="18468259">
                <a:off x="3714660" y="1587388"/>
                <a:ext cx="34858" cy="81948"/>
              </a:xfrm>
              <a:custGeom>
                <a:avLst/>
                <a:gdLst>
                  <a:gd name="T0" fmla="*/ 67 w 67"/>
                  <a:gd name="T1" fmla="*/ 158 h 158"/>
                  <a:gd name="T2" fmla="*/ 8 w 67"/>
                  <a:gd name="T3" fmla="*/ 157 h 158"/>
                  <a:gd name="T4" fmla="*/ 1 w 67"/>
                  <a:gd name="T5" fmla="*/ 148 h 158"/>
                  <a:gd name="T6" fmla="*/ 1 w 67"/>
                  <a:gd name="T7" fmla="*/ 12 h 158"/>
                  <a:gd name="T8" fmla="*/ 10 w 67"/>
                  <a:gd name="T9" fmla="*/ 1 h 158"/>
                  <a:gd name="T10" fmla="*/ 59 w 67"/>
                  <a:gd name="T11" fmla="*/ 1 h 158"/>
                  <a:gd name="T12" fmla="*/ 67 w 67"/>
                  <a:gd name="T13" fmla="*/ 8 h 158"/>
                  <a:gd name="T14" fmla="*/ 67 w 67"/>
                  <a:gd name="T15" fmla="*/ 158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 h="158">
                    <a:moveTo>
                      <a:pt x="67" y="158"/>
                    </a:moveTo>
                    <a:cubicBezTo>
                      <a:pt x="46" y="158"/>
                      <a:pt x="27" y="158"/>
                      <a:pt x="8" y="157"/>
                    </a:cubicBezTo>
                    <a:cubicBezTo>
                      <a:pt x="5" y="157"/>
                      <a:pt x="1" y="151"/>
                      <a:pt x="1" y="148"/>
                    </a:cubicBezTo>
                    <a:cubicBezTo>
                      <a:pt x="0" y="103"/>
                      <a:pt x="0" y="57"/>
                      <a:pt x="1" y="12"/>
                    </a:cubicBezTo>
                    <a:cubicBezTo>
                      <a:pt x="1" y="8"/>
                      <a:pt x="7" y="2"/>
                      <a:pt x="10" y="1"/>
                    </a:cubicBezTo>
                    <a:cubicBezTo>
                      <a:pt x="26" y="0"/>
                      <a:pt x="43" y="1"/>
                      <a:pt x="59" y="1"/>
                    </a:cubicBezTo>
                    <a:cubicBezTo>
                      <a:pt x="62" y="1"/>
                      <a:pt x="67" y="6"/>
                      <a:pt x="67" y="8"/>
                    </a:cubicBezTo>
                    <a:cubicBezTo>
                      <a:pt x="67" y="57"/>
                      <a:pt x="67" y="107"/>
                      <a:pt x="67"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6" name="Freeform 15"/>
              <p:cNvSpPr>
                <a:spLocks/>
              </p:cNvSpPr>
              <p:nvPr/>
            </p:nvSpPr>
            <p:spPr bwMode="auto">
              <a:xfrm rot="18468259">
                <a:off x="3777894" y="1505486"/>
                <a:ext cx="35470" cy="81948"/>
              </a:xfrm>
              <a:custGeom>
                <a:avLst/>
                <a:gdLst>
                  <a:gd name="T0" fmla="*/ 0 w 68"/>
                  <a:gd name="T1" fmla="*/ 158 h 158"/>
                  <a:gd name="T2" fmla="*/ 0 w 68"/>
                  <a:gd name="T3" fmla="*/ 111 h 158"/>
                  <a:gd name="T4" fmla="*/ 0 w 68"/>
                  <a:gd name="T5" fmla="*/ 14 h 158"/>
                  <a:gd name="T6" fmla="*/ 11 w 68"/>
                  <a:gd name="T7" fmla="*/ 1 h 158"/>
                  <a:gd name="T8" fmla="*/ 57 w 68"/>
                  <a:gd name="T9" fmla="*/ 1 h 158"/>
                  <a:gd name="T10" fmla="*/ 67 w 68"/>
                  <a:gd name="T11" fmla="*/ 13 h 158"/>
                  <a:gd name="T12" fmla="*/ 67 w 68"/>
                  <a:gd name="T13" fmla="*/ 146 h 158"/>
                  <a:gd name="T14" fmla="*/ 60 w 68"/>
                  <a:gd name="T15" fmla="*/ 157 h 158"/>
                  <a:gd name="T16" fmla="*/ 0 w 68"/>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58">
                    <a:moveTo>
                      <a:pt x="0" y="158"/>
                    </a:moveTo>
                    <a:cubicBezTo>
                      <a:pt x="0" y="141"/>
                      <a:pt x="0" y="126"/>
                      <a:pt x="0" y="111"/>
                    </a:cubicBezTo>
                    <a:cubicBezTo>
                      <a:pt x="0" y="78"/>
                      <a:pt x="1" y="46"/>
                      <a:pt x="0" y="14"/>
                    </a:cubicBezTo>
                    <a:cubicBezTo>
                      <a:pt x="0" y="4"/>
                      <a:pt x="3" y="0"/>
                      <a:pt x="11" y="1"/>
                    </a:cubicBezTo>
                    <a:cubicBezTo>
                      <a:pt x="27" y="1"/>
                      <a:pt x="42" y="1"/>
                      <a:pt x="57" y="1"/>
                    </a:cubicBezTo>
                    <a:cubicBezTo>
                      <a:pt x="65" y="0"/>
                      <a:pt x="68" y="4"/>
                      <a:pt x="67" y="13"/>
                    </a:cubicBezTo>
                    <a:cubicBezTo>
                      <a:pt x="67" y="58"/>
                      <a:pt x="68" y="102"/>
                      <a:pt x="67" y="146"/>
                    </a:cubicBezTo>
                    <a:cubicBezTo>
                      <a:pt x="67" y="150"/>
                      <a:pt x="63" y="157"/>
                      <a:pt x="60" y="157"/>
                    </a:cubicBezTo>
                    <a:cubicBezTo>
                      <a:pt x="41" y="158"/>
                      <a:pt x="21" y="158"/>
                      <a:pt x="0"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7" name="Freeform 16"/>
              <p:cNvSpPr>
                <a:spLocks/>
              </p:cNvSpPr>
              <p:nvPr/>
            </p:nvSpPr>
            <p:spPr bwMode="auto">
              <a:xfrm rot="18468259">
                <a:off x="3907094" y="1736834"/>
                <a:ext cx="35470" cy="81336"/>
              </a:xfrm>
              <a:custGeom>
                <a:avLst/>
                <a:gdLst>
                  <a:gd name="T0" fmla="*/ 67 w 68"/>
                  <a:gd name="T1" fmla="*/ 157 h 157"/>
                  <a:gd name="T2" fmla="*/ 2 w 68"/>
                  <a:gd name="T3" fmla="*/ 157 h 157"/>
                  <a:gd name="T4" fmla="*/ 1 w 68"/>
                  <a:gd name="T5" fmla="*/ 147 h 157"/>
                  <a:gd name="T6" fmla="*/ 0 w 68"/>
                  <a:gd name="T7" fmla="*/ 15 h 157"/>
                  <a:gd name="T8" fmla="*/ 12 w 68"/>
                  <a:gd name="T9" fmla="*/ 0 h 157"/>
                  <a:gd name="T10" fmla="*/ 58 w 68"/>
                  <a:gd name="T11" fmla="*/ 1 h 157"/>
                  <a:gd name="T12" fmla="*/ 67 w 68"/>
                  <a:gd name="T13" fmla="*/ 9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5" y="157"/>
                      <a:pt x="24" y="157"/>
                      <a:pt x="2" y="157"/>
                    </a:cubicBezTo>
                    <a:cubicBezTo>
                      <a:pt x="2" y="153"/>
                      <a:pt x="1" y="150"/>
                      <a:pt x="1" y="147"/>
                    </a:cubicBezTo>
                    <a:cubicBezTo>
                      <a:pt x="1" y="103"/>
                      <a:pt x="1" y="59"/>
                      <a:pt x="0" y="15"/>
                    </a:cubicBezTo>
                    <a:cubicBezTo>
                      <a:pt x="0" y="5"/>
                      <a:pt x="3" y="0"/>
                      <a:pt x="12" y="0"/>
                    </a:cubicBezTo>
                    <a:cubicBezTo>
                      <a:pt x="27" y="1"/>
                      <a:pt x="43" y="0"/>
                      <a:pt x="58" y="1"/>
                    </a:cubicBezTo>
                    <a:cubicBezTo>
                      <a:pt x="61" y="1"/>
                      <a:pt x="67" y="6"/>
                      <a:pt x="67" y="9"/>
                    </a:cubicBezTo>
                    <a:cubicBezTo>
                      <a:pt x="68" y="58"/>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8" name="Freeform 17"/>
              <p:cNvSpPr>
                <a:spLocks/>
              </p:cNvSpPr>
              <p:nvPr/>
            </p:nvSpPr>
            <p:spPr bwMode="auto">
              <a:xfrm rot="18468259">
                <a:off x="3970446" y="1655174"/>
                <a:ext cx="35470" cy="81336"/>
              </a:xfrm>
              <a:custGeom>
                <a:avLst/>
                <a:gdLst>
                  <a:gd name="T0" fmla="*/ 67 w 68"/>
                  <a:gd name="T1" fmla="*/ 157 h 157"/>
                  <a:gd name="T2" fmla="*/ 1 w 68"/>
                  <a:gd name="T3" fmla="*/ 157 h 157"/>
                  <a:gd name="T4" fmla="*/ 0 w 68"/>
                  <a:gd name="T5" fmla="*/ 143 h 157"/>
                  <a:gd name="T6" fmla="*/ 0 w 68"/>
                  <a:gd name="T7" fmla="*/ 16 h 157"/>
                  <a:gd name="T8" fmla="*/ 14 w 68"/>
                  <a:gd name="T9" fmla="*/ 0 h 157"/>
                  <a:gd name="T10" fmla="*/ 58 w 68"/>
                  <a:gd name="T11" fmla="*/ 1 h 157"/>
                  <a:gd name="T12" fmla="*/ 67 w 68"/>
                  <a:gd name="T13" fmla="*/ 11 h 157"/>
                  <a:gd name="T14" fmla="*/ 67 w 68"/>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157">
                    <a:moveTo>
                      <a:pt x="67" y="157"/>
                    </a:moveTo>
                    <a:cubicBezTo>
                      <a:pt x="44" y="157"/>
                      <a:pt x="23" y="157"/>
                      <a:pt x="1" y="157"/>
                    </a:cubicBezTo>
                    <a:cubicBezTo>
                      <a:pt x="1" y="152"/>
                      <a:pt x="0" y="148"/>
                      <a:pt x="0" y="143"/>
                    </a:cubicBezTo>
                    <a:cubicBezTo>
                      <a:pt x="0" y="101"/>
                      <a:pt x="1" y="58"/>
                      <a:pt x="0" y="16"/>
                    </a:cubicBezTo>
                    <a:cubicBezTo>
                      <a:pt x="0" y="4"/>
                      <a:pt x="4" y="0"/>
                      <a:pt x="14" y="0"/>
                    </a:cubicBezTo>
                    <a:cubicBezTo>
                      <a:pt x="28" y="1"/>
                      <a:pt x="43" y="0"/>
                      <a:pt x="58" y="1"/>
                    </a:cubicBezTo>
                    <a:cubicBezTo>
                      <a:pt x="61" y="1"/>
                      <a:pt x="67" y="8"/>
                      <a:pt x="67" y="11"/>
                    </a:cubicBezTo>
                    <a:cubicBezTo>
                      <a:pt x="68" y="59"/>
                      <a:pt x="67" y="107"/>
                      <a:pt x="67" y="1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39" name="Freeform 18"/>
              <p:cNvSpPr>
                <a:spLocks/>
              </p:cNvSpPr>
              <p:nvPr/>
            </p:nvSpPr>
            <p:spPr bwMode="auto">
              <a:xfrm rot="18468259">
                <a:off x="4099888" y="1885792"/>
                <a:ext cx="35470" cy="82559"/>
              </a:xfrm>
              <a:custGeom>
                <a:avLst/>
                <a:gdLst>
                  <a:gd name="T0" fmla="*/ 68 w 68"/>
                  <a:gd name="T1" fmla="*/ 79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5" y="159"/>
                      <a:pt x="57" y="158"/>
                    </a:cubicBezTo>
                    <a:cubicBezTo>
                      <a:pt x="42" y="158"/>
                      <a:pt x="26" y="158"/>
                      <a:pt x="11" y="158"/>
                    </a:cubicBezTo>
                    <a:cubicBezTo>
                      <a:pt x="4" y="158"/>
                      <a:pt x="0" y="156"/>
                      <a:pt x="0" y="146"/>
                    </a:cubicBezTo>
                    <a:cubicBezTo>
                      <a:pt x="1" y="102"/>
                      <a:pt x="1" y="57"/>
                      <a:pt x="0" y="13"/>
                    </a:cubicBezTo>
                    <a:cubicBezTo>
                      <a:pt x="0" y="3"/>
                      <a:pt x="4" y="1"/>
                      <a:pt x="11" y="1"/>
                    </a:cubicBezTo>
                    <a:cubicBezTo>
                      <a:pt x="27"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0" name="Freeform 19"/>
              <p:cNvSpPr>
                <a:spLocks/>
              </p:cNvSpPr>
              <p:nvPr/>
            </p:nvSpPr>
            <p:spPr bwMode="auto">
              <a:xfrm rot="18468259">
                <a:off x="4163239" y="1804132"/>
                <a:ext cx="35470" cy="82559"/>
              </a:xfrm>
              <a:custGeom>
                <a:avLst/>
                <a:gdLst>
                  <a:gd name="T0" fmla="*/ 67 w 68"/>
                  <a:gd name="T1" fmla="*/ 80 h 159"/>
                  <a:gd name="T2" fmla="*/ 68 w 68"/>
                  <a:gd name="T3" fmla="*/ 145 h 159"/>
                  <a:gd name="T4" fmla="*/ 57 w 68"/>
                  <a:gd name="T5" fmla="*/ 158 h 159"/>
                  <a:gd name="T6" fmla="*/ 11 w 68"/>
                  <a:gd name="T7" fmla="*/ 158 h 159"/>
                  <a:gd name="T8" fmla="*/ 0 w 68"/>
                  <a:gd name="T9" fmla="*/ 146 h 159"/>
                  <a:gd name="T10" fmla="*/ 0 w 68"/>
                  <a:gd name="T11" fmla="*/ 13 h 159"/>
                  <a:gd name="T12" fmla="*/ 11 w 68"/>
                  <a:gd name="T13" fmla="*/ 1 h 159"/>
                  <a:gd name="T14" fmla="*/ 57 w 68"/>
                  <a:gd name="T15" fmla="*/ 1 h 159"/>
                  <a:gd name="T16" fmla="*/ 68 w 68"/>
                  <a:gd name="T17" fmla="*/ 14 h 159"/>
                  <a:gd name="T18" fmla="*/ 67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7" y="80"/>
                    </a:moveTo>
                    <a:cubicBezTo>
                      <a:pt x="67" y="102"/>
                      <a:pt x="67" y="123"/>
                      <a:pt x="68" y="145"/>
                    </a:cubicBezTo>
                    <a:cubicBezTo>
                      <a:pt x="68" y="154"/>
                      <a:pt x="66" y="159"/>
                      <a:pt x="57" y="158"/>
                    </a:cubicBezTo>
                    <a:cubicBezTo>
                      <a:pt x="42" y="158"/>
                      <a:pt x="26" y="158"/>
                      <a:pt x="11" y="158"/>
                    </a:cubicBezTo>
                    <a:cubicBezTo>
                      <a:pt x="4" y="158"/>
                      <a:pt x="0" y="156"/>
                      <a:pt x="0" y="146"/>
                    </a:cubicBezTo>
                    <a:cubicBezTo>
                      <a:pt x="1" y="102"/>
                      <a:pt x="1" y="57"/>
                      <a:pt x="0" y="13"/>
                    </a:cubicBezTo>
                    <a:cubicBezTo>
                      <a:pt x="0" y="4"/>
                      <a:pt x="3" y="0"/>
                      <a:pt x="11" y="1"/>
                    </a:cubicBezTo>
                    <a:cubicBezTo>
                      <a:pt x="26" y="1"/>
                      <a:pt x="41" y="1"/>
                      <a:pt x="57" y="1"/>
                    </a:cubicBezTo>
                    <a:cubicBezTo>
                      <a:pt x="66" y="0"/>
                      <a:pt x="68" y="5"/>
                      <a:pt x="68" y="14"/>
                    </a:cubicBezTo>
                    <a:cubicBezTo>
                      <a:pt x="67" y="36"/>
                      <a:pt x="67" y="58"/>
                      <a:pt x="6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1" name="Freeform 20"/>
              <p:cNvSpPr>
                <a:spLocks/>
              </p:cNvSpPr>
              <p:nvPr/>
            </p:nvSpPr>
            <p:spPr bwMode="auto">
              <a:xfrm rot="18468259">
                <a:off x="3877148" y="1974755"/>
                <a:ext cx="34858" cy="82559"/>
              </a:xfrm>
              <a:custGeom>
                <a:avLst/>
                <a:gdLst>
                  <a:gd name="T0" fmla="*/ 68 w 68"/>
                  <a:gd name="T1" fmla="*/ 80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8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80"/>
                    </a:moveTo>
                    <a:cubicBezTo>
                      <a:pt x="68" y="102"/>
                      <a:pt x="67" y="123"/>
                      <a:pt x="68" y="145"/>
                    </a:cubicBezTo>
                    <a:cubicBezTo>
                      <a:pt x="68" y="154"/>
                      <a:pt x="66" y="159"/>
                      <a:pt x="57" y="158"/>
                    </a:cubicBezTo>
                    <a:cubicBezTo>
                      <a:pt x="41" y="158"/>
                      <a:pt x="26" y="158"/>
                      <a:pt x="10" y="158"/>
                    </a:cubicBezTo>
                    <a:cubicBezTo>
                      <a:pt x="3" y="158"/>
                      <a:pt x="0" y="156"/>
                      <a:pt x="0" y="147"/>
                    </a:cubicBezTo>
                    <a:cubicBezTo>
                      <a:pt x="0" y="102"/>
                      <a:pt x="0" y="57"/>
                      <a:pt x="0" y="12"/>
                    </a:cubicBezTo>
                    <a:cubicBezTo>
                      <a:pt x="0" y="4"/>
                      <a:pt x="3" y="1"/>
                      <a:pt x="10" y="1"/>
                    </a:cubicBezTo>
                    <a:cubicBezTo>
                      <a:pt x="26" y="1"/>
                      <a:pt x="41" y="1"/>
                      <a:pt x="57" y="1"/>
                    </a:cubicBezTo>
                    <a:cubicBezTo>
                      <a:pt x="65" y="0"/>
                      <a:pt x="68" y="4"/>
                      <a:pt x="68" y="13"/>
                    </a:cubicBezTo>
                    <a:cubicBezTo>
                      <a:pt x="67" y="36"/>
                      <a:pt x="67" y="58"/>
                      <a:pt x="68"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2" name="Freeform 21"/>
              <p:cNvSpPr>
                <a:spLocks/>
              </p:cNvSpPr>
              <p:nvPr/>
            </p:nvSpPr>
            <p:spPr bwMode="auto">
              <a:xfrm rot="18468259">
                <a:off x="3973062" y="2049471"/>
                <a:ext cx="34858" cy="81948"/>
              </a:xfrm>
              <a:custGeom>
                <a:avLst/>
                <a:gdLst>
                  <a:gd name="T0" fmla="*/ 0 w 68"/>
                  <a:gd name="T1" fmla="*/ 78 h 158"/>
                  <a:gd name="T2" fmla="*/ 0 w 68"/>
                  <a:gd name="T3" fmla="*/ 14 h 158"/>
                  <a:gd name="T4" fmla="*/ 11 w 68"/>
                  <a:gd name="T5" fmla="*/ 1 h 158"/>
                  <a:gd name="T6" fmla="*/ 57 w 68"/>
                  <a:gd name="T7" fmla="*/ 1 h 158"/>
                  <a:gd name="T8" fmla="*/ 68 w 68"/>
                  <a:gd name="T9" fmla="*/ 13 h 158"/>
                  <a:gd name="T10" fmla="*/ 68 w 68"/>
                  <a:gd name="T11" fmla="*/ 147 h 158"/>
                  <a:gd name="T12" fmla="*/ 57 w 68"/>
                  <a:gd name="T13" fmla="*/ 158 h 158"/>
                  <a:gd name="T14" fmla="*/ 11 w 68"/>
                  <a:gd name="T15" fmla="*/ 158 h 158"/>
                  <a:gd name="T16" fmla="*/ 0 w 68"/>
                  <a:gd name="T17" fmla="*/ 146 h 158"/>
                  <a:gd name="T18" fmla="*/ 0 w 68"/>
                  <a:gd name="T19" fmla="*/ 7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8">
                    <a:moveTo>
                      <a:pt x="0" y="78"/>
                    </a:moveTo>
                    <a:cubicBezTo>
                      <a:pt x="0" y="57"/>
                      <a:pt x="1" y="36"/>
                      <a:pt x="0" y="14"/>
                    </a:cubicBezTo>
                    <a:cubicBezTo>
                      <a:pt x="0" y="5"/>
                      <a:pt x="2" y="0"/>
                      <a:pt x="11" y="1"/>
                    </a:cubicBezTo>
                    <a:cubicBezTo>
                      <a:pt x="26" y="1"/>
                      <a:pt x="41" y="1"/>
                      <a:pt x="57" y="1"/>
                    </a:cubicBezTo>
                    <a:cubicBezTo>
                      <a:pt x="64" y="1"/>
                      <a:pt x="68" y="3"/>
                      <a:pt x="68" y="13"/>
                    </a:cubicBezTo>
                    <a:cubicBezTo>
                      <a:pt x="67" y="58"/>
                      <a:pt x="67" y="102"/>
                      <a:pt x="68" y="147"/>
                    </a:cubicBezTo>
                    <a:cubicBezTo>
                      <a:pt x="68" y="156"/>
                      <a:pt x="64" y="158"/>
                      <a:pt x="57" y="158"/>
                    </a:cubicBezTo>
                    <a:cubicBezTo>
                      <a:pt x="42" y="158"/>
                      <a:pt x="26" y="158"/>
                      <a:pt x="11" y="158"/>
                    </a:cubicBezTo>
                    <a:cubicBezTo>
                      <a:pt x="3" y="158"/>
                      <a:pt x="0" y="155"/>
                      <a:pt x="0" y="146"/>
                    </a:cubicBezTo>
                    <a:cubicBezTo>
                      <a:pt x="1" y="123"/>
                      <a:pt x="0" y="101"/>
                      <a:pt x="0" y="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3" name="Freeform 22"/>
              <p:cNvSpPr>
                <a:spLocks/>
              </p:cNvSpPr>
              <p:nvPr/>
            </p:nvSpPr>
            <p:spPr bwMode="auto">
              <a:xfrm rot="18468259">
                <a:off x="4194280" y="1565974"/>
                <a:ext cx="34858" cy="82559"/>
              </a:xfrm>
              <a:custGeom>
                <a:avLst/>
                <a:gdLst>
                  <a:gd name="T0" fmla="*/ 68 w 68"/>
                  <a:gd name="T1" fmla="*/ 79 h 159"/>
                  <a:gd name="T2" fmla="*/ 68 w 68"/>
                  <a:gd name="T3" fmla="*/ 145 h 159"/>
                  <a:gd name="T4" fmla="*/ 57 w 68"/>
                  <a:gd name="T5" fmla="*/ 158 h 159"/>
                  <a:gd name="T6" fmla="*/ 10 w 68"/>
                  <a:gd name="T7" fmla="*/ 158 h 159"/>
                  <a:gd name="T8" fmla="*/ 0 w 68"/>
                  <a:gd name="T9" fmla="*/ 147 h 159"/>
                  <a:gd name="T10" fmla="*/ 0 w 68"/>
                  <a:gd name="T11" fmla="*/ 12 h 159"/>
                  <a:gd name="T12" fmla="*/ 10 w 68"/>
                  <a:gd name="T13" fmla="*/ 1 h 159"/>
                  <a:gd name="T14" fmla="*/ 57 w 68"/>
                  <a:gd name="T15" fmla="*/ 1 h 159"/>
                  <a:gd name="T16" fmla="*/ 68 w 68"/>
                  <a:gd name="T17" fmla="*/ 13 h 159"/>
                  <a:gd name="T18" fmla="*/ 68 w 68"/>
                  <a:gd name="T19"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9">
                    <a:moveTo>
                      <a:pt x="68" y="79"/>
                    </a:moveTo>
                    <a:cubicBezTo>
                      <a:pt x="68" y="101"/>
                      <a:pt x="67" y="123"/>
                      <a:pt x="68" y="145"/>
                    </a:cubicBezTo>
                    <a:cubicBezTo>
                      <a:pt x="68" y="154"/>
                      <a:pt x="66" y="159"/>
                      <a:pt x="57" y="158"/>
                    </a:cubicBezTo>
                    <a:cubicBezTo>
                      <a:pt x="41" y="158"/>
                      <a:pt x="26" y="158"/>
                      <a:pt x="10" y="158"/>
                    </a:cubicBezTo>
                    <a:cubicBezTo>
                      <a:pt x="3" y="158"/>
                      <a:pt x="0" y="155"/>
                      <a:pt x="0" y="147"/>
                    </a:cubicBezTo>
                    <a:cubicBezTo>
                      <a:pt x="1" y="102"/>
                      <a:pt x="1" y="57"/>
                      <a:pt x="0" y="12"/>
                    </a:cubicBezTo>
                    <a:cubicBezTo>
                      <a:pt x="0" y="4"/>
                      <a:pt x="3" y="0"/>
                      <a:pt x="10" y="1"/>
                    </a:cubicBezTo>
                    <a:cubicBezTo>
                      <a:pt x="26" y="1"/>
                      <a:pt x="42" y="1"/>
                      <a:pt x="57" y="1"/>
                    </a:cubicBezTo>
                    <a:cubicBezTo>
                      <a:pt x="65" y="0"/>
                      <a:pt x="68" y="4"/>
                      <a:pt x="68" y="13"/>
                    </a:cubicBezTo>
                    <a:cubicBezTo>
                      <a:pt x="67" y="35"/>
                      <a:pt x="68" y="57"/>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44" name="Freeform 23"/>
              <p:cNvSpPr>
                <a:spLocks/>
              </p:cNvSpPr>
              <p:nvPr/>
            </p:nvSpPr>
            <p:spPr bwMode="auto">
              <a:xfrm rot="18468259">
                <a:off x="4290436" y="1641183"/>
                <a:ext cx="34858" cy="81336"/>
              </a:xfrm>
              <a:custGeom>
                <a:avLst/>
                <a:gdLst>
                  <a:gd name="T0" fmla="*/ 68 w 68"/>
                  <a:gd name="T1" fmla="*/ 79 h 157"/>
                  <a:gd name="T2" fmla="*/ 68 w 68"/>
                  <a:gd name="T3" fmla="*/ 145 h 157"/>
                  <a:gd name="T4" fmla="*/ 57 w 68"/>
                  <a:gd name="T5" fmla="*/ 157 h 157"/>
                  <a:gd name="T6" fmla="*/ 9 w 68"/>
                  <a:gd name="T7" fmla="*/ 157 h 157"/>
                  <a:gd name="T8" fmla="*/ 0 w 68"/>
                  <a:gd name="T9" fmla="*/ 146 h 157"/>
                  <a:gd name="T10" fmla="*/ 0 w 68"/>
                  <a:gd name="T11" fmla="*/ 12 h 157"/>
                  <a:gd name="T12" fmla="*/ 10 w 68"/>
                  <a:gd name="T13" fmla="*/ 0 h 157"/>
                  <a:gd name="T14" fmla="*/ 58 w 68"/>
                  <a:gd name="T15" fmla="*/ 0 h 157"/>
                  <a:gd name="T16" fmla="*/ 68 w 68"/>
                  <a:gd name="T17" fmla="*/ 12 h 157"/>
                  <a:gd name="T18" fmla="*/ 68 w 68"/>
                  <a:gd name="T19" fmla="*/ 7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157">
                    <a:moveTo>
                      <a:pt x="68" y="79"/>
                    </a:moveTo>
                    <a:cubicBezTo>
                      <a:pt x="68" y="101"/>
                      <a:pt x="67" y="123"/>
                      <a:pt x="68" y="145"/>
                    </a:cubicBezTo>
                    <a:cubicBezTo>
                      <a:pt x="68" y="154"/>
                      <a:pt x="66" y="157"/>
                      <a:pt x="57" y="157"/>
                    </a:cubicBezTo>
                    <a:cubicBezTo>
                      <a:pt x="41" y="157"/>
                      <a:pt x="25" y="157"/>
                      <a:pt x="9" y="157"/>
                    </a:cubicBezTo>
                    <a:cubicBezTo>
                      <a:pt x="3" y="157"/>
                      <a:pt x="0" y="154"/>
                      <a:pt x="0" y="146"/>
                    </a:cubicBezTo>
                    <a:cubicBezTo>
                      <a:pt x="1" y="101"/>
                      <a:pt x="1" y="57"/>
                      <a:pt x="0" y="12"/>
                    </a:cubicBezTo>
                    <a:cubicBezTo>
                      <a:pt x="0" y="4"/>
                      <a:pt x="2" y="0"/>
                      <a:pt x="10" y="0"/>
                    </a:cubicBezTo>
                    <a:cubicBezTo>
                      <a:pt x="26" y="0"/>
                      <a:pt x="42" y="0"/>
                      <a:pt x="58" y="0"/>
                    </a:cubicBezTo>
                    <a:cubicBezTo>
                      <a:pt x="65" y="0"/>
                      <a:pt x="68" y="3"/>
                      <a:pt x="68" y="12"/>
                    </a:cubicBezTo>
                    <a:cubicBezTo>
                      <a:pt x="67" y="34"/>
                      <a:pt x="68" y="56"/>
                      <a:pt x="68"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10" name="组合 9"/>
            <p:cNvGrpSpPr>
              <a:grpSpLocks noChangeAspect="1"/>
            </p:cNvGrpSpPr>
            <p:nvPr userDrawn="1"/>
          </p:nvGrpSpPr>
          <p:grpSpPr>
            <a:xfrm rot="1777598" flipH="1">
              <a:off x="5061403" y="1004568"/>
              <a:ext cx="580600" cy="795783"/>
              <a:chOff x="2869665" y="2321667"/>
              <a:chExt cx="3448984" cy="4727255"/>
            </a:xfrm>
            <a:solidFill>
              <a:schemeClr val="accent3"/>
            </a:solidFill>
          </p:grpSpPr>
          <p:sp>
            <p:nvSpPr>
              <p:cNvPr id="19" name="Freeform 34"/>
              <p:cNvSpPr>
                <a:spLocks noEditPoints="1"/>
              </p:cNvSpPr>
              <p:nvPr/>
            </p:nvSpPr>
            <p:spPr bwMode="auto">
              <a:xfrm>
                <a:off x="2869665" y="3737495"/>
                <a:ext cx="3448984" cy="3311427"/>
              </a:xfrm>
              <a:custGeom>
                <a:avLst/>
                <a:gdLst>
                  <a:gd name="T0" fmla="*/ 118 w 1215"/>
                  <a:gd name="T1" fmla="*/ 912 h 1165"/>
                  <a:gd name="T2" fmla="*/ 1115 w 1215"/>
                  <a:gd name="T3" fmla="*/ 245 h 1165"/>
                  <a:gd name="T4" fmla="*/ 392 w 1215"/>
                  <a:gd name="T5" fmla="*/ 963 h 1165"/>
                  <a:gd name="T6" fmla="*/ 401 w 1215"/>
                  <a:gd name="T7" fmla="*/ 973 h 1165"/>
                  <a:gd name="T8" fmla="*/ 542 w 1215"/>
                  <a:gd name="T9" fmla="*/ 431 h 1165"/>
                  <a:gd name="T10" fmla="*/ 583 w 1215"/>
                  <a:gd name="T11" fmla="*/ 590 h 1165"/>
                  <a:gd name="T12" fmla="*/ 572 w 1215"/>
                  <a:gd name="T13" fmla="*/ 675 h 1165"/>
                  <a:gd name="T14" fmla="*/ 582 w 1215"/>
                  <a:gd name="T15" fmla="*/ 193 h 1165"/>
                  <a:gd name="T16" fmla="*/ 532 w 1215"/>
                  <a:gd name="T17" fmla="*/ 352 h 1165"/>
                  <a:gd name="T18" fmla="*/ 543 w 1215"/>
                  <a:gd name="T19" fmla="*/ 64 h 1165"/>
                  <a:gd name="T20" fmla="*/ 503 w 1215"/>
                  <a:gd name="T21" fmla="*/ 467 h 1165"/>
                  <a:gd name="T22" fmla="*/ 413 w 1215"/>
                  <a:gd name="T23" fmla="*/ 511 h 1165"/>
                  <a:gd name="T24" fmla="*/ 261 w 1215"/>
                  <a:gd name="T25" fmla="*/ 467 h 1165"/>
                  <a:gd name="T26" fmla="*/ 293 w 1215"/>
                  <a:gd name="T27" fmla="*/ 511 h 1165"/>
                  <a:gd name="T28" fmla="*/ 895 w 1215"/>
                  <a:gd name="T29" fmla="*/ 879 h 1165"/>
                  <a:gd name="T30" fmla="*/ 927 w 1215"/>
                  <a:gd name="T31" fmla="*/ 441 h 1165"/>
                  <a:gd name="T32" fmla="*/ 848 w 1215"/>
                  <a:gd name="T33" fmla="*/ 924 h 1165"/>
                  <a:gd name="T34" fmla="*/ 933 w 1215"/>
                  <a:gd name="T35" fmla="*/ 800 h 1165"/>
                  <a:gd name="T36" fmla="*/ 816 w 1215"/>
                  <a:gd name="T37" fmla="*/ 836 h 1165"/>
                  <a:gd name="T38" fmla="*/ 927 w 1215"/>
                  <a:gd name="T39" fmla="*/ 930 h 1165"/>
                  <a:gd name="T40" fmla="*/ 452 w 1215"/>
                  <a:gd name="T41" fmla="*/ 108 h 1165"/>
                  <a:gd name="T42" fmla="*/ 422 w 1215"/>
                  <a:gd name="T43" fmla="*/ 309 h 1165"/>
                  <a:gd name="T44" fmla="*/ 493 w 1215"/>
                  <a:gd name="T45" fmla="*/ 389 h 1165"/>
                  <a:gd name="T46" fmla="*/ 726 w 1215"/>
                  <a:gd name="T47" fmla="*/ 433 h 1165"/>
                  <a:gd name="T48" fmla="*/ 896 w 1215"/>
                  <a:gd name="T49" fmla="*/ 310 h 1165"/>
                  <a:gd name="T50" fmla="*/ 976 w 1215"/>
                  <a:gd name="T51" fmla="*/ 310 h 1165"/>
                  <a:gd name="T52" fmla="*/ 765 w 1215"/>
                  <a:gd name="T53" fmla="*/ 513 h 1165"/>
                  <a:gd name="T54" fmla="*/ 895 w 1215"/>
                  <a:gd name="T55" fmla="*/ 432 h 1165"/>
                  <a:gd name="T56" fmla="*/ 1048 w 1215"/>
                  <a:gd name="T57" fmla="*/ 433 h 1165"/>
                  <a:gd name="T58" fmla="*/ 221 w 1215"/>
                  <a:gd name="T59" fmla="*/ 553 h 1165"/>
                  <a:gd name="T60" fmla="*/ 293 w 1215"/>
                  <a:gd name="T61" fmla="*/ 552 h 1165"/>
                  <a:gd name="T62" fmla="*/ 373 w 1215"/>
                  <a:gd name="T63" fmla="*/ 552 h 1165"/>
                  <a:gd name="T64" fmla="*/ 685 w 1215"/>
                  <a:gd name="T65" fmla="*/ 588 h 1165"/>
                  <a:gd name="T66" fmla="*/ 778 w 1215"/>
                  <a:gd name="T67" fmla="*/ 555 h 1165"/>
                  <a:gd name="T68" fmla="*/ 846 w 1215"/>
                  <a:gd name="T69" fmla="*/ 627 h 1165"/>
                  <a:gd name="T70" fmla="*/ 927 w 1215"/>
                  <a:gd name="T71" fmla="*/ 627 h 1165"/>
                  <a:gd name="T72" fmla="*/ 777 w 1215"/>
                  <a:gd name="T73" fmla="*/ 677 h 1165"/>
                  <a:gd name="T74" fmla="*/ 854 w 1215"/>
                  <a:gd name="T75" fmla="*/ 757 h 1165"/>
                  <a:gd name="T76" fmla="*/ 968 w 1215"/>
                  <a:gd name="T77" fmla="*/ 758 h 1165"/>
                  <a:gd name="T78" fmla="*/ 1016 w 1215"/>
                  <a:gd name="T79" fmla="*/ 757 h 1165"/>
                  <a:gd name="T80" fmla="*/ 685 w 1215"/>
                  <a:gd name="T81" fmla="*/ 879 h 1165"/>
                  <a:gd name="T82" fmla="*/ 1057 w 1215"/>
                  <a:gd name="T83" fmla="*/ 880 h 1165"/>
                  <a:gd name="T84" fmla="*/ 806 w 1215"/>
                  <a:gd name="T85" fmla="*/ 1002 h 1165"/>
                  <a:gd name="T86" fmla="*/ 298 w 1215"/>
                  <a:gd name="T87" fmla="*/ 64 h 1165"/>
                  <a:gd name="T88" fmla="*/ 1017 w 1215"/>
                  <a:gd name="T89" fmla="*/ 1002 h 1165"/>
                  <a:gd name="T90" fmla="*/ 373 w 1215"/>
                  <a:gd name="T91" fmla="*/ 64 h 1165"/>
                  <a:gd name="T92" fmla="*/ 685 w 1215"/>
                  <a:gd name="T93" fmla="*/ 712 h 1165"/>
                  <a:gd name="T94" fmla="*/ 1007 w 1215"/>
                  <a:gd name="T95" fmla="*/ 354 h 1165"/>
                  <a:gd name="T96" fmla="*/ 772 w 1215"/>
                  <a:gd name="T97" fmla="*/ 391 h 1165"/>
                  <a:gd name="T98" fmla="*/ 334 w 1215"/>
                  <a:gd name="T99" fmla="*/ 309 h 1165"/>
                  <a:gd name="T100" fmla="*/ 1057 w 1215"/>
                  <a:gd name="T101" fmla="*/ 590 h 1165"/>
                  <a:gd name="T102" fmla="*/ 414 w 1215"/>
                  <a:gd name="T103" fmla="*/ 186 h 1165"/>
                  <a:gd name="T104" fmla="*/ 221 w 1215"/>
                  <a:gd name="T105" fmla="*/ 144 h 1165"/>
                  <a:gd name="T106" fmla="*/ 333 w 1215"/>
                  <a:gd name="T107" fmla="*/ 186 h 1165"/>
                  <a:gd name="T108" fmla="*/ 211 w 1215"/>
                  <a:gd name="T109" fmla="*/ 675 h 1165"/>
                  <a:gd name="T110" fmla="*/ 735 w 1215"/>
                  <a:gd name="T111" fmla="*/ 992 h 1165"/>
                  <a:gd name="T112" fmla="*/ 261 w 1215"/>
                  <a:gd name="T113" fmla="*/ 266 h 1165"/>
                  <a:gd name="T114" fmla="*/ 211 w 1215"/>
                  <a:gd name="T115" fmla="*/ 349 h 1165"/>
                  <a:gd name="T116" fmla="*/ 735 w 1215"/>
                  <a:gd name="T117" fmla="*/ 350 h 1165"/>
                  <a:gd name="T118" fmla="*/ 292 w 1215"/>
                  <a:gd name="T119" fmla="*/ 678 h 1165"/>
                  <a:gd name="T120" fmla="*/ 492 w 1215"/>
                  <a:gd name="T121" fmla="*/ 266 h 1165"/>
                  <a:gd name="T122" fmla="*/ 491 w 1215"/>
                  <a:gd name="T123" fmla="*/ 7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15" h="1165">
                    <a:moveTo>
                      <a:pt x="1214" y="1165"/>
                    </a:moveTo>
                    <a:cubicBezTo>
                      <a:pt x="809" y="1165"/>
                      <a:pt x="406" y="1165"/>
                      <a:pt x="1" y="1165"/>
                    </a:cubicBezTo>
                    <a:cubicBezTo>
                      <a:pt x="1" y="1150"/>
                      <a:pt x="0" y="1136"/>
                      <a:pt x="1" y="1121"/>
                    </a:cubicBezTo>
                    <a:cubicBezTo>
                      <a:pt x="2" y="1119"/>
                      <a:pt x="8" y="1115"/>
                      <a:pt x="12" y="1115"/>
                    </a:cubicBezTo>
                    <a:cubicBezTo>
                      <a:pt x="36" y="1114"/>
                      <a:pt x="59" y="1114"/>
                      <a:pt x="83" y="1115"/>
                    </a:cubicBezTo>
                    <a:cubicBezTo>
                      <a:pt x="95" y="1115"/>
                      <a:pt x="98" y="1111"/>
                      <a:pt x="98" y="1099"/>
                    </a:cubicBezTo>
                    <a:cubicBezTo>
                      <a:pt x="98" y="1044"/>
                      <a:pt x="98" y="988"/>
                      <a:pt x="98" y="932"/>
                    </a:cubicBezTo>
                    <a:cubicBezTo>
                      <a:pt x="98" y="912"/>
                      <a:pt x="98" y="912"/>
                      <a:pt x="118" y="912"/>
                    </a:cubicBezTo>
                    <a:cubicBezTo>
                      <a:pt x="125" y="912"/>
                      <a:pt x="132" y="911"/>
                      <a:pt x="138" y="912"/>
                    </a:cubicBezTo>
                    <a:cubicBezTo>
                      <a:pt x="150" y="913"/>
                      <a:pt x="153" y="909"/>
                      <a:pt x="153" y="898"/>
                    </a:cubicBezTo>
                    <a:cubicBezTo>
                      <a:pt x="152" y="834"/>
                      <a:pt x="152" y="771"/>
                      <a:pt x="152" y="707"/>
                    </a:cubicBezTo>
                    <a:cubicBezTo>
                      <a:pt x="152" y="477"/>
                      <a:pt x="152" y="247"/>
                      <a:pt x="152" y="18"/>
                    </a:cubicBezTo>
                    <a:cubicBezTo>
                      <a:pt x="152" y="12"/>
                      <a:pt x="152" y="7"/>
                      <a:pt x="152" y="0"/>
                    </a:cubicBezTo>
                    <a:cubicBezTo>
                      <a:pt x="316" y="0"/>
                      <a:pt x="478" y="0"/>
                      <a:pt x="641" y="0"/>
                    </a:cubicBezTo>
                    <a:cubicBezTo>
                      <a:pt x="641" y="82"/>
                      <a:pt x="641" y="163"/>
                      <a:pt x="641" y="245"/>
                    </a:cubicBezTo>
                    <a:cubicBezTo>
                      <a:pt x="800" y="245"/>
                      <a:pt x="956" y="245"/>
                      <a:pt x="1115" y="245"/>
                    </a:cubicBezTo>
                    <a:cubicBezTo>
                      <a:pt x="1115" y="253"/>
                      <a:pt x="1115" y="259"/>
                      <a:pt x="1115" y="265"/>
                    </a:cubicBezTo>
                    <a:cubicBezTo>
                      <a:pt x="1115" y="542"/>
                      <a:pt x="1115" y="819"/>
                      <a:pt x="1116" y="1096"/>
                    </a:cubicBezTo>
                    <a:cubicBezTo>
                      <a:pt x="1116" y="1114"/>
                      <a:pt x="1116" y="1114"/>
                      <a:pt x="1134" y="1114"/>
                    </a:cubicBezTo>
                    <a:cubicBezTo>
                      <a:pt x="1157" y="1114"/>
                      <a:pt x="1179" y="1115"/>
                      <a:pt x="1202" y="1114"/>
                    </a:cubicBezTo>
                    <a:cubicBezTo>
                      <a:pt x="1211" y="1114"/>
                      <a:pt x="1215" y="1117"/>
                      <a:pt x="1214" y="1126"/>
                    </a:cubicBezTo>
                    <a:cubicBezTo>
                      <a:pt x="1214" y="1139"/>
                      <a:pt x="1214" y="1152"/>
                      <a:pt x="1214" y="1165"/>
                    </a:cubicBezTo>
                    <a:close/>
                    <a:moveTo>
                      <a:pt x="392" y="1109"/>
                    </a:moveTo>
                    <a:cubicBezTo>
                      <a:pt x="392" y="1059"/>
                      <a:pt x="392" y="1011"/>
                      <a:pt x="392" y="963"/>
                    </a:cubicBezTo>
                    <a:cubicBezTo>
                      <a:pt x="354" y="963"/>
                      <a:pt x="317" y="963"/>
                      <a:pt x="279" y="963"/>
                    </a:cubicBezTo>
                    <a:cubicBezTo>
                      <a:pt x="279" y="1012"/>
                      <a:pt x="279" y="1060"/>
                      <a:pt x="279" y="1109"/>
                    </a:cubicBezTo>
                    <a:cubicBezTo>
                      <a:pt x="317" y="1109"/>
                      <a:pt x="354" y="1109"/>
                      <a:pt x="392" y="1109"/>
                    </a:cubicBezTo>
                    <a:close/>
                    <a:moveTo>
                      <a:pt x="515" y="1036"/>
                    </a:moveTo>
                    <a:cubicBezTo>
                      <a:pt x="515" y="1015"/>
                      <a:pt x="515" y="994"/>
                      <a:pt x="515" y="973"/>
                    </a:cubicBezTo>
                    <a:cubicBezTo>
                      <a:pt x="516" y="964"/>
                      <a:pt x="512" y="961"/>
                      <a:pt x="503" y="962"/>
                    </a:cubicBezTo>
                    <a:cubicBezTo>
                      <a:pt x="473" y="962"/>
                      <a:pt x="443" y="962"/>
                      <a:pt x="413" y="961"/>
                    </a:cubicBezTo>
                    <a:cubicBezTo>
                      <a:pt x="404" y="961"/>
                      <a:pt x="401" y="964"/>
                      <a:pt x="401" y="973"/>
                    </a:cubicBezTo>
                    <a:cubicBezTo>
                      <a:pt x="401" y="1015"/>
                      <a:pt x="401" y="1056"/>
                      <a:pt x="401" y="1098"/>
                    </a:cubicBezTo>
                    <a:cubicBezTo>
                      <a:pt x="401" y="1107"/>
                      <a:pt x="404" y="1110"/>
                      <a:pt x="413" y="1110"/>
                    </a:cubicBezTo>
                    <a:cubicBezTo>
                      <a:pt x="443" y="1110"/>
                      <a:pt x="473" y="1110"/>
                      <a:pt x="503" y="1110"/>
                    </a:cubicBezTo>
                    <a:cubicBezTo>
                      <a:pt x="513" y="1110"/>
                      <a:pt x="516" y="1106"/>
                      <a:pt x="515" y="1097"/>
                    </a:cubicBezTo>
                    <a:cubicBezTo>
                      <a:pt x="515" y="1077"/>
                      <a:pt x="515" y="1056"/>
                      <a:pt x="515" y="1036"/>
                    </a:cubicBezTo>
                    <a:close/>
                    <a:moveTo>
                      <a:pt x="583" y="471"/>
                    </a:moveTo>
                    <a:cubicBezTo>
                      <a:pt x="583" y="470"/>
                      <a:pt x="583" y="469"/>
                      <a:pt x="583" y="467"/>
                    </a:cubicBezTo>
                    <a:cubicBezTo>
                      <a:pt x="583" y="426"/>
                      <a:pt x="583" y="426"/>
                      <a:pt x="542" y="431"/>
                    </a:cubicBezTo>
                    <a:cubicBezTo>
                      <a:pt x="539" y="431"/>
                      <a:pt x="533" y="437"/>
                      <a:pt x="533" y="440"/>
                    </a:cubicBezTo>
                    <a:cubicBezTo>
                      <a:pt x="532" y="461"/>
                      <a:pt x="532" y="481"/>
                      <a:pt x="533" y="501"/>
                    </a:cubicBezTo>
                    <a:cubicBezTo>
                      <a:pt x="533" y="504"/>
                      <a:pt x="537" y="510"/>
                      <a:pt x="539" y="511"/>
                    </a:cubicBezTo>
                    <a:cubicBezTo>
                      <a:pt x="553" y="511"/>
                      <a:pt x="568" y="512"/>
                      <a:pt x="580" y="508"/>
                    </a:cubicBezTo>
                    <a:cubicBezTo>
                      <a:pt x="584" y="507"/>
                      <a:pt x="582" y="489"/>
                      <a:pt x="583" y="478"/>
                    </a:cubicBezTo>
                    <a:cubicBezTo>
                      <a:pt x="583" y="476"/>
                      <a:pt x="583" y="474"/>
                      <a:pt x="583" y="471"/>
                    </a:cubicBezTo>
                    <a:close/>
                    <a:moveTo>
                      <a:pt x="583" y="633"/>
                    </a:moveTo>
                    <a:cubicBezTo>
                      <a:pt x="583" y="617"/>
                      <a:pt x="583" y="603"/>
                      <a:pt x="583" y="590"/>
                    </a:cubicBezTo>
                    <a:cubicBezTo>
                      <a:pt x="583" y="550"/>
                      <a:pt x="583" y="550"/>
                      <a:pt x="544" y="552"/>
                    </a:cubicBezTo>
                    <a:cubicBezTo>
                      <a:pt x="543" y="552"/>
                      <a:pt x="541" y="552"/>
                      <a:pt x="540" y="552"/>
                    </a:cubicBezTo>
                    <a:cubicBezTo>
                      <a:pt x="537" y="554"/>
                      <a:pt x="533" y="557"/>
                      <a:pt x="533" y="559"/>
                    </a:cubicBezTo>
                    <a:cubicBezTo>
                      <a:pt x="532" y="583"/>
                      <a:pt x="533" y="608"/>
                      <a:pt x="533" y="632"/>
                    </a:cubicBezTo>
                    <a:cubicBezTo>
                      <a:pt x="539" y="633"/>
                      <a:pt x="543" y="633"/>
                      <a:pt x="547" y="633"/>
                    </a:cubicBezTo>
                    <a:cubicBezTo>
                      <a:pt x="558" y="633"/>
                      <a:pt x="569" y="633"/>
                      <a:pt x="583" y="633"/>
                    </a:cubicBezTo>
                    <a:close/>
                    <a:moveTo>
                      <a:pt x="583" y="676"/>
                    </a:moveTo>
                    <a:cubicBezTo>
                      <a:pt x="577" y="675"/>
                      <a:pt x="575" y="675"/>
                      <a:pt x="572" y="675"/>
                    </a:cubicBezTo>
                    <a:cubicBezTo>
                      <a:pt x="532" y="674"/>
                      <a:pt x="532" y="674"/>
                      <a:pt x="532" y="714"/>
                    </a:cubicBezTo>
                    <a:cubicBezTo>
                      <a:pt x="532" y="715"/>
                      <a:pt x="532" y="717"/>
                      <a:pt x="532" y="719"/>
                    </a:cubicBezTo>
                    <a:cubicBezTo>
                      <a:pt x="532" y="757"/>
                      <a:pt x="532" y="757"/>
                      <a:pt x="570" y="756"/>
                    </a:cubicBezTo>
                    <a:cubicBezTo>
                      <a:pt x="572" y="756"/>
                      <a:pt x="574" y="756"/>
                      <a:pt x="576" y="755"/>
                    </a:cubicBezTo>
                    <a:cubicBezTo>
                      <a:pt x="578" y="754"/>
                      <a:pt x="582" y="751"/>
                      <a:pt x="582" y="749"/>
                    </a:cubicBezTo>
                    <a:cubicBezTo>
                      <a:pt x="583" y="725"/>
                      <a:pt x="583" y="701"/>
                      <a:pt x="583" y="676"/>
                    </a:cubicBezTo>
                    <a:close/>
                    <a:moveTo>
                      <a:pt x="583" y="266"/>
                    </a:moveTo>
                    <a:cubicBezTo>
                      <a:pt x="583" y="241"/>
                      <a:pt x="583" y="217"/>
                      <a:pt x="582" y="193"/>
                    </a:cubicBezTo>
                    <a:cubicBezTo>
                      <a:pt x="582" y="190"/>
                      <a:pt x="577" y="186"/>
                      <a:pt x="573" y="186"/>
                    </a:cubicBezTo>
                    <a:cubicBezTo>
                      <a:pt x="563" y="185"/>
                      <a:pt x="553" y="185"/>
                      <a:pt x="543" y="186"/>
                    </a:cubicBezTo>
                    <a:cubicBezTo>
                      <a:pt x="539" y="186"/>
                      <a:pt x="533" y="192"/>
                      <a:pt x="533" y="195"/>
                    </a:cubicBezTo>
                    <a:cubicBezTo>
                      <a:pt x="532" y="216"/>
                      <a:pt x="532" y="236"/>
                      <a:pt x="533" y="257"/>
                    </a:cubicBezTo>
                    <a:cubicBezTo>
                      <a:pt x="533" y="260"/>
                      <a:pt x="537" y="266"/>
                      <a:pt x="540" y="266"/>
                    </a:cubicBezTo>
                    <a:cubicBezTo>
                      <a:pt x="554" y="267"/>
                      <a:pt x="568" y="266"/>
                      <a:pt x="583" y="266"/>
                    </a:cubicBezTo>
                    <a:close/>
                    <a:moveTo>
                      <a:pt x="532" y="309"/>
                    </a:moveTo>
                    <a:cubicBezTo>
                      <a:pt x="532" y="324"/>
                      <a:pt x="533" y="338"/>
                      <a:pt x="532" y="352"/>
                    </a:cubicBezTo>
                    <a:cubicBezTo>
                      <a:pt x="532" y="391"/>
                      <a:pt x="532" y="391"/>
                      <a:pt x="572" y="389"/>
                    </a:cubicBezTo>
                    <a:cubicBezTo>
                      <a:pt x="572" y="389"/>
                      <a:pt x="572" y="389"/>
                      <a:pt x="573" y="389"/>
                    </a:cubicBezTo>
                    <a:cubicBezTo>
                      <a:pt x="580" y="390"/>
                      <a:pt x="583" y="387"/>
                      <a:pt x="583" y="380"/>
                    </a:cubicBezTo>
                    <a:cubicBezTo>
                      <a:pt x="583" y="359"/>
                      <a:pt x="583" y="338"/>
                      <a:pt x="583" y="317"/>
                    </a:cubicBezTo>
                    <a:cubicBezTo>
                      <a:pt x="583" y="314"/>
                      <a:pt x="579" y="309"/>
                      <a:pt x="577" y="309"/>
                    </a:cubicBezTo>
                    <a:cubicBezTo>
                      <a:pt x="562" y="308"/>
                      <a:pt x="548" y="309"/>
                      <a:pt x="532" y="309"/>
                    </a:cubicBezTo>
                    <a:close/>
                    <a:moveTo>
                      <a:pt x="583" y="105"/>
                    </a:moveTo>
                    <a:cubicBezTo>
                      <a:pt x="583" y="61"/>
                      <a:pt x="583" y="61"/>
                      <a:pt x="543" y="64"/>
                    </a:cubicBezTo>
                    <a:cubicBezTo>
                      <a:pt x="543" y="64"/>
                      <a:pt x="542" y="64"/>
                      <a:pt x="542" y="64"/>
                    </a:cubicBezTo>
                    <a:cubicBezTo>
                      <a:pt x="539" y="67"/>
                      <a:pt x="533" y="70"/>
                      <a:pt x="533" y="73"/>
                    </a:cubicBezTo>
                    <a:cubicBezTo>
                      <a:pt x="532" y="93"/>
                      <a:pt x="532" y="114"/>
                      <a:pt x="533" y="135"/>
                    </a:cubicBezTo>
                    <a:cubicBezTo>
                      <a:pt x="533" y="138"/>
                      <a:pt x="538" y="144"/>
                      <a:pt x="542" y="144"/>
                    </a:cubicBezTo>
                    <a:cubicBezTo>
                      <a:pt x="582" y="150"/>
                      <a:pt x="583" y="149"/>
                      <a:pt x="583" y="108"/>
                    </a:cubicBezTo>
                    <a:cubicBezTo>
                      <a:pt x="583" y="107"/>
                      <a:pt x="583" y="106"/>
                      <a:pt x="583" y="105"/>
                    </a:cubicBezTo>
                    <a:close/>
                    <a:moveTo>
                      <a:pt x="503" y="471"/>
                    </a:moveTo>
                    <a:cubicBezTo>
                      <a:pt x="503" y="470"/>
                      <a:pt x="503" y="468"/>
                      <a:pt x="503" y="467"/>
                    </a:cubicBezTo>
                    <a:cubicBezTo>
                      <a:pt x="503" y="427"/>
                      <a:pt x="503" y="428"/>
                      <a:pt x="463" y="430"/>
                    </a:cubicBezTo>
                    <a:cubicBezTo>
                      <a:pt x="455" y="430"/>
                      <a:pt x="452" y="434"/>
                      <a:pt x="452" y="442"/>
                    </a:cubicBezTo>
                    <a:cubicBezTo>
                      <a:pt x="452" y="456"/>
                      <a:pt x="452" y="469"/>
                      <a:pt x="452" y="483"/>
                    </a:cubicBezTo>
                    <a:cubicBezTo>
                      <a:pt x="452" y="511"/>
                      <a:pt x="452" y="511"/>
                      <a:pt x="480" y="511"/>
                    </a:cubicBezTo>
                    <a:cubicBezTo>
                      <a:pt x="503" y="511"/>
                      <a:pt x="503" y="511"/>
                      <a:pt x="503" y="489"/>
                    </a:cubicBezTo>
                    <a:cubicBezTo>
                      <a:pt x="503" y="483"/>
                      <a:pt x="503" y="477"/>
                      <a:pt x="503" y="471"/>
                    </a:cubicBezTo>
                    <a:close/>
                    <a:moveTo>
                      <a:pt x="373" y="511"/>
                    </a:moveTo>
                    <a:cubicBezTo>
                      <a:pt x="387" y="511"/>
                      <a:pt x="400" y="512"/>
                      <a:pt x="413" y="511"/>
                    </a:cubicBezTo>
                    <a:cubicBezTo>
                      <a:pt x="417" y="510"/>
                      <a:pt x="422" y="505"/>
                      <a:pt x="422" y="502"/>
                    </a:cubicBezTo>
                    <a:cubicBezTo>
                      <a:pt x="422" y="481"/>
                      <a:pt x="422" y="460"/>
                      <a:pt x="422" y="439"/>
                    </a:cubicBezTo>
                    <a:cubicBezTo>
                      <a:pt x="422" y="436"/>
                      <a:pt x="417" y="431"/>
                      <a:pt x="414" y="431"/>
                    </a:cubicBezTo>
                    <a:cubicBezTo>
                      <a:pt x="401" y="430"/>
                      <a:pt x="387" y="430"/>
                      <a:pt x="373" y="430"/>
                    </a:cubicBezTo>
                    <a:cubicBezTo>
                      <a:pt x="373" y="458"/>
                      <a:pt x="373" y="484"/>
                      <a:pt x="373" y="511"/>
                    </a:cubicBezTo>
                    <a:close/>
                    <a:moveTo>
                      <a:pt x="261" y="470"/>
                    </a:moveTo>
                    <a:cubicBezTo>
                      <a:pt x="261" y="470"/>
                      <a:pt x="261" y="470"/>
                      <a:pt x="261" y="470"/>
                    </a:cubicBezTo>
                    <a:cubicBezTo>
                      <a:pt x="261" y="469"/>
                      <a:pt x="261" y="468"/>
                      <a:pt x="261" y="467"/>
                    </a:cubicBezTo>
                    <a:cubicBezTo>
                      <a:pt x="261" y="428"/>
                      <a:pt x="261" y="428"/>
                      <a:pt x="222" y="430"/>
                    </a:cubicBezTo>
                    <a:cubicBezTo>
                      <a:pt x="213" y="430"/>
                      <a:pt x="211" y="434"/>
                      <a:pt x="211" y="443"/>
                    </a:cubicBezTo>
                    <a:cubicBezTo>
                      <a:pt x="211" y="456"/>
                      <a:pt x="211" y="469"/>
                      <a:pt x="211" y="483"/>
                    </a:cubicBezTo>
                    <a:cubicBezTo>
                      <a:pt x="211" y="511"/>
                      <a:pt x="211" y="511"/>
                      <a:pt x="240" y="511"/>
                    </a:cubicBezTo>
                    <a:cubicBezTo>
                      <a:pt x="242" y="511"/>
                      <a:pt x="245" y="511"/>
                      <a:pt x="248" y="511"/>
                    </a:cubicBezTo>
                    <a:cubicBezTo>
                      <a:pt x="257" y="512"/>
                      <a:pt x="262" y="509"/>
                      <a:pt x="261" y="499"/>
                    </a:cubicBezTo>
                    <a:cubicBezTo>
                      <a:pt x="260" y="489"/>
                      <a:pt x="261" y="479"/>
                      <a:pt x="261" y="470"/>
                    </a:cubicBezTo>
                    <a:close/>
                    <a:moveTo>
                      <a:pt x="293" y="511"/>
                    </a:moveTo>
                    <a:cubicBezTo>
                      <a:pt x="307" y="511"/>
                      <a:pt x="319" y="512"/>
                      <a:pt x="332" y="511"/>
                    </a:cubicBezTo>
                    <a:cubicBezTo>
                      <a:pt x="335" y="510"/>
                      <a:pt x="341" y="505"/>
                      <a:pt x="341" y="501"/>
                    </a:cubicBezTo>
                    <a:cubicBezTo>
                      <a:pt x="342" y="481"/>
                      <a:pt x="342" y="461"/>
                      <a:pt x="341" y="440"/>
                    </a:cubicBezTo>
                    <a:cubicBezTo>
                      <a:pt x="341" y="437"/>
                      <a:pt x="337" y="431"/>
                      <a:pt x="334" y="431"/>
                    </a:cubicBezTo>
                    <a:cubicBezTo>
                      <a:pt x="321" y="430"/>
                      <a:pt x="307" y="430"/>
                      <a:pt x="293" y="430"/>
                    </a:cubicBezTo>
                    <a:cubicBezTo>
                      <a:pt x="293" y="458"/>
                      <a:pt x="293" y="483"/>
                      <a:pt x="293" y="511"/>
                    </a:cubicBezTo>
                    <a:close/>
                    <a:moveTo>
                      <a:pt x="846" y="879"/>
                    </a:moveTo>
                    <a:cubicBezTo>
                      <a:pt x="864" y="879"/>
                      <a:pt x="879" y="879"/>
                      <a:pt x="895" y="879"/>
                    </a:cubicBezTo>
                    <a:cubicBezTo>
                      <a:pt x="895" y="852"/>
                      <a:pt x="895" y="826"/>
                      <a:pt x="895" y="799"/>
                    </a:cubicBezTo>
                    <a:cubicBezTo>
                      <a:pt x="880" y="799"/>
                      <a:pt x="866" y="799"/>
                      <a:pt x="853" y="800"/>
                    </a:cubicBezTo>
                    <a:cubicBezTo>
                      <a:pt x="850" y="800"/>
                      <a:pt x="846" y="804"/>
                      <a:pt x="846" y="806"/>
                    </a:cubicBezTo>
                    <a:cubicBezTo>
                      <a:pt x="846" y="830"/>
                      <a:pt x="846" y="854"/>
                      <a:pt x="846" y="879"/>
                    </a:cubicBezTo>
                    <a:close/>
                    <a:moveTo>
                      <a:pt x="975" y="513"/>
                    </a:moveTo>
                    <a:cubicBezTo>
                      <a:pt x="975" y="485"/>
                      <a:pt x="975" y="459"/>
                      <a:pt x="975" y="432"/>
                    </a:cubicBezTo>
                    <a:cubicBezTo>
                      <a:pt x="961" y="432"/>
                      <a:pt x="947" y="432"/>
                      <a:pt x="934" y="433"/>
                    </a:cubicBezTo>
                    <a:cubicBezTo>
                      <a:pt x="931" y="433"/>
                      <a:pt x="927" y="438"/>
                      <a:pt x="927" y="441"/>
                    </a:cubicBezTo>
                    <a:cubicBezTo>
                      <a:pt x="926" y="462"/>
                      <a:pt x="926" y="483"/>
                      <a:pt x="927" y="505"/>
                    </a:cubicBezTo>
                    <a:cubicBezTo>
                      <a:pt x="927" y="507"/>
                      <a:pt x="932" y="512"/>
                      <a:pt x="935" y="512"/>
                    </a:cubicBezTo>
                    <a:cubicBezTo>
                      <a:pt x="948" y="513"/>
                      <a:pt x="961" y="513"/>
                      <a:pt x="975" y="513"/>
                    </a:cubicBezTo>
                    <a:close/>
                    <a:moveTo>
                      <a:pt x="896" y="962"/>
                    </a:moveTo>
                    <a:cubicBezTo>
                      <a:pt x="896" y="962"/>
                      <a:pt x="896" y="962"/>
                      <a:pt x="896" y="962"/>
                    </a:cubicBezTo>
                    <a:cubicBezTo>
                      <a:pt x="896" y="952"/>
                      <a:pt x="896" y="942"/>
                      <a:pt x="896" y="931"/>
                    </a:cubicBezTo>
                    <a:cubicBezTo>
                      <a:pt x="895" y="928"/>
                      <a:pt x="892" y="922"/>
                      <a:pt x="891" y="922"/>
                    </a:cubicBezTo>
                    <a:cubicBezTo>
                      <a:pt x="876" y="922"/>
                      <a:pt x="862" y="921"/>
                      <a:pt x="848" y="924"/>
                    </a:cubicBezTo>
                    <a:cubicBezTo>
                      <a:pt x="845" y="925"/>
                      <a:pt x="846" y="943"/>
                      <a:pt x="846" y="953"/>
                    </a:cubicBezTo>
                    <a:cubicBezTo>
                      <a:pt x="846" y="957"/>
                      <a:pt x="846" y="961"/>
                      <a:pt x="846" y="965"/>
                    </a:cubicBezTo>
                    <a:cubicBezTo>
                      <a:pt x="846" y="1004"/>
                      <a:pt x="846" y="1004"/>
                      <a:pt x="885" y="1002"/>
                    </a:cubicBezTo>
                    <a:cubicBezTo>
                      <a:pt x="886" y="1002"/>
                      <a:pt x="886" y="1002"/>
                      <a:pt x="886" y="1002"/>
                    </a:cubicBezTo>
                    <a:cubicBezTo>
                      <a:pt x="894" y="1003"/>
                      <a:pt x="896" y="999"/>
                      <a:pt x="896" y="992"/>
                    </a:cubicBezTo>
                    <a:cubicBezTo>
                      <a:pt x="896" y="982"/>
                      <a:pt x="896" y="972"/>
                      <a:pt x="896" y="962"/>
                    </a:cubicBezTo>
                    <a:close/>
                    <a:moveTo>
                      <a:pt x="975" y="799"/>
                    </a:moveTo>
                    <a:cubicBezTo>
                      <a:pt x="961" y="799"/>
                      <a:pt x="947" y="799"/>
                      <a:pt x="933" y="800"/>
                    </a:cubicBezTo>
                    <a:cubicBezTo>
                      <a:pt x="931" y="800"/>
                      <a:pt x="927" y="805"/>
                      <a:pt x="927" y="807"/>
                    </a:cubicBezTo>
                    <a:cubicBezTo>
                      <a:pt x="926" y="829"/>
                      <a:pt x="926" y="850"/>
                      <a:pt x="927" y="871"/>
                    </a:cubicBezTo>
                    <a:cubicBezTo>
                      <a:pt x="927" y="874"/>
                      <a:pt x="931" y="879"/>
                      <a:pt x="933" y="879"/>
                    </a:cubicBezTo>
                    <a:cubicBezTo>
                      <a:pt x="947" y="880"/>
                      <a:pt x="961" y="879"/>
                      <a:pt x="975" y="879"/>
                    </a:cubicBezTo>
                    <a:cubicBezTo>
                      <a:pt x="975" y="852"/>
                      <a:pt x="975" y="826"/>
                      <a:pt x="975" y="799"/>
                    </a:cubicBezTo>
                    <a:close/>
                    <a:moveTo>
                      <a:pt x="765" y="878"/>
                    </a:moveTo>
                    <a:cubicBezTo>
                      <a:pt x="816" y="884"/>
                      <a:pt x="816" y="884"/>
                      <a:pt x="816" y="837"/>
                    </a:cubicBezTo>
                    <a:cubicBezTo>
                      <a:pt x="816" y="837"/>
                      <a:pt x="816" y="837"/>
                      <a:pt x="816" y="836"/>
                    </a:cubicBezTo>
                    <a:cubicBezTo>
                      <a:pt x="816" y="798"/>
                      <a:pt x="816" y="798"/>
                      <a:pt x="778" y="799"/>
                    </a:cubicBezTo>
                    <a:cubicBezTo>
                      <a:pt x="776" y="799"/>
                      <a:pt x="773" y="799"/>
                      <a:pt x="772" y="799"/>
                    </a:cubicBezTo>
                    <a:cubicBezTo>
                      <a:pt x="770" y="801"/>
                      <a:pt x="766" y="804"/>
                      <a:pt x="766" y="806"/>
                    </a:cubicBezTo>
                    <a:cubicBezTo>
                      <a:pt x="765" y="830"/>
                      <a:pt x="765" y="854"/>
                      <a:pt x="765" y="878"/>
                    </a:cubicBezTo>
                    <a:close/>
                    <a:moveTo>
                      <a:pt x="975" y="1002"/>
                    </a:moveTo>
                    <a:cubicBezTo>
                      <a:pt x="975" y="974"/>
                      <a:pt x="975" y="949"/>
                      <a:pt x="975" y="922"/>
                    </a:cubicBezTo>
                    <a:cubicBezTo>
                      <a:pt x="961" y="922"/>
                      <a:pt x="947" y="921"/>
                      <a:pt x="933" y="922"/>
                    </a:cubicBezTo>
                    <a:cubicBezTo>
                      <a:pt x="931" y="922"/>
                      <a:pt x="927" y="927"/>
                      <a:pt x="927" y="930"/>
                    </a:cubicBezTo>
                    <a:cubicBezTo>
                      <a:pt x="926" y="951"/>
                      <a:pt x="926" y="972"/>
                      <a:pt x="927" y="993"/>
                    </a:cubicBezTo>
                    <a:cubicBezTo>
                      <a:pt x="927" y="996"/>
                      <a:pt x="931" y="1002"/>
                      <a:pt x="934" y="1002"/>
                    </a:cubicBezTo>
                    <a:cubicBezTo>
                      <a:pt x="947" y="1003"/>
                      <a:pt x="961" y="1002"/>
                      <a:pt x="975" y="1002"/>
                    </a:cubicBezTo>
                    <a:close/>
                    <a:moveTo>
                      <a:pt x="503" y="104"/>
                    </a:moveTo>
                    <a:cubicBezTo>
                      <a:pt x="503" y="103"/>
                      <a:pt x="503" y="101"/>
                      <a:pt x="503" y="100"/>
                    </a:cubicBezTo>
                    <a:cubicBezTo>
                      <a:pt x="503" y="63"/>
                      <a:pt x="503" y="63"/>
                      <a:pt x="465" y="63"/>
                    </a:cubicBezTo>
                    <a:cubicBezTo>
                      <a:pt x="456" y="64"/>
                      <a:pt x="451" y="66"/>
                      <a:pt x="452" y="76"/>
                    </a:cubicBezTo>
                    <a:cubicBezTo>
                      <a:pt x="453" y="87"/>
                      <a:pt x="452" y="97"/>
                      <a:pt x="452" y="108"/>
                    </a:cubicBezTo>
                    <a:cubicBezTo>
                      <a:pt x="452" y="146"/>
                      <a:pt x="452" y="145"/>
                      <a:pt x="490" y="145"/>
                    </a:cubicBezTo>
                    <a:cubicBezTo>
                      <a:pt x="499" y="145"/>
                      <a:pt x="504" y="142"/>
                      <a:pt x="503" y="132"/>
                    </a:cubicBezTo>
                    <a:cubicBezTo>
                      <a:pt x="502" y="123"/>
                      <a:pt x="503" y="114"/>
                      <a:pt x="503" y="104"/>
                    </a:cubicBezTo>
                    <a:close/>
                    <a:moveTo>
                      <a:pt x="373" y="309"/>
                    </a:moveTo>
                    <a:cubicBezTo>
                      <a:pt x="373" y="336"/>
                      <a:pt x="373" y="362"/>
                      <a:pt x="373" y="389"/>
                    </a:cubicBezTo>
                    <a:cubicBezTo>
                      <a:pt x="388" y="389"/>
                      <a:pt x="401" y="390"/>
                      <a:pt x="414" y="389"/>
                    </a:cubicBezTo>
                    <a:cubicBezTo>
                      <a:pt x="417" y="389"/>
                      <a:pt x="422" y="384"/>
                      <a:pt x="422" y="381"/>
                    </a:cubicBezTo>
                    <a:cubicBezTo>
                      <a:pt x="422" y="358"/>
                      <a:pt x="422" y="334"/>
                      <a:pt x="422" y="309"/>
                    </a:cubicBezTo>
                    <a:cubicBezTo>
                      <a:pt x="405" y="309"/>
                      <a:pt x="389" y="309"/>
                      <a:pt x="373" y="309"/>
                    </a:cubicBezTo>
                    <a:close/>
                    <a:moveTo>
                      <a:pt x="503" y="349"/>
                    </a:moveTo>
                    <a:cubicBezTo>
                      <a:pt x="503" y="306"/>
                      <a:pt x="503" y="306"/>
                      <a:pt x="463" y="308"/>
                    </a:cubicBezTo>
                    <a:cubicBezTo>
                      <a:pt x="462" y="308"/>
                      <a:pt x="461" y="308"/>
                      <a:pt x="461" y="309"/>
                    </a:cubicBezTo>
                    <a:cubicBezTo>
                      <a:pt x="458" y="311"/>
                      <a:pt x="453" y="314"/>
                      <a:pt x="453" y="317"/>
                    </a:cubicBezTo>
                    <a:cubicBezTo>
                      <a:pt x="452" y="329"/>
                      <a:pt x="452" y="341"/>
                      <a:pt x="452" y="353"/>
                    </a:cubicBezTo>
                    <a:cubicBezTo>
                      <a:pt x="453" y="391"/>
                      <a:pt x="453" y="391"/>
                      <a:pt x="490" y="389"/>
                    </a:cubicBezTo>
                    <a:cubicBezTo>
                      <a:pt x="491" y="389"/>
                      <a:pt x="492" y="390"/>
                      <a:pt x="493" y="389"/>
                    </a:cubicBezTo>
                    <a:cubicBezTo>
                      <a:pt x="496" y="386"/>
                      <a:pt x="502" y="383"/>
                      <a:pt x="502" y="379"/>
                    </a:cubicBezTo>
                    <a:cubicBezTo>
                      <a:pt x="503" y="369"/>
                      <a:pt x="503" y="359"/>
                      <a:pt x="503" y="349"/>
                    </a:cubicBezTo>
                    <a:close/>
                    <a:moveTo>
                      <a:pt x="686" y="432"/>
                    </a:moveTo>
                    <a:cubicBezTo>
                      <a:pt x="686" y="460"/>
                      <a:pt x="686" y="486"/>
                      <a:pt x="686" y="513"/>
                    </a:cubicBezTo>
                    <a:cubicBezTo>
                      <a:pt x="700" y="513"/>
                      <a:pt x="714" y="513"/>
                      <a:pt x="727" y="512"/>
                    </a:cubicBezTo>
                    <a:cubicBezTo>
                      <a:pt x="730" y="512"/>
                      <a:pt x="735" y="507"/>
                      <a:pt x="735" y="504"/>
                    </a:cubicBezTo>
                    <a:cubicBezTo>
                      <a:pt x="735" y="483"/>
                      <a:pt x="736" y="463"/>
                      <a:pt x="735" y="442"/>
                    </a:cubicBezTo>
                    <a:cubicBezTo>
                      <a:pt x="735" y="439"/>
                      <a:pt x="729" y="433"/>
                      <a:pt x="726" y="433"/>
                    </a:cubicBezTo>
                    <a:cubicBezTo>
                      <a:pt x="713" y="432"/>
                      <a:pt x="700" y="432"/>
                      <a:pt x="686" y="432"/>
                    </a:cubicBezTo>
                    <a:close/>
                    <a:moveTo>
                      <a:pt x="896" y="310"/>
                    </a:moveTo>
                    <a:cubicBezTo>
                      <a:pt x="882" y="310"/>
                      <a:pt x="870" y="311"/>
                      <a:pt x="858" y="310"/>
                    </a:cubicBezTo>
                    <a:cubicBezTo>
                      <a:pt x="849" y="310"/>
                      <a:pt x="845" y="313"/>
                      <a:pt x="846" y="322"/>
                    </a:cubicBezTo>
                    <a:cubicBezTo>
                      <a:pt x="846" y="333"/>
                      <a:pt x="846" y="344"/>
                      <a:pt x="846" y="355"/>
                    </a:cubicBezTo>
                    <a:cubicBezTo>
                      <a:pt x="846" y="395"/>
                      <a:pt x="846" y="396"/>
                      <a:pt x="887" y="391"/>
                    </a:cubicBezTo>
                    <a:cubicBezTo>
                      <a:pt x="890" y="390"/>
                      <a:pt x="895" y="385"/>
                      <a:pt x="895" y="382"/>
                    </a:cubicBezTo>
                    <a:cubicBezTo>
                      <a:pt x="896" y="359"/>
                      <a:pt x="896" y="336"/>
                      <a:pt x="896" y="310"/>
                    </a:cubicBezTo>
                    <a:close/>
                    <a:moveTo>
                      <a:pt x="976" y="310"/>
                    </a:moveTo>
                    <a:cubicBezTo>
                      <a:pt x="962" y="310"/>
                      <a:pt x="949" y="311"/>
                      <a:pt x="937" y="310"/>
                    </a:cubicBezTo>
                    <a:cubicBezTo>
                      <a:pt x="928" y="310"/>
                      <a:pt x="926" y="314"/>
                      <a:pt x="926" y="322"/>
                    </a:cubicBezTo>
                    <a:cubicBezTo>
                      <a:pt x="927" y="333"/>
                      <a:pt x="926" y="343"/>
                      <a:pt x="926" y="354"/>
                    </a:cubicBezTo>
                    <a:cubicBezTo>
                      <a:pt x="926" y="393"/>
                      <a:pt x="926" y="393"/>
                      <a:pt x="966" y="391"/>
                    </a:cubicBezTo>
                    <a:cubicBezTo>
                      <a:pt x="966" y="391"/>
                      <a:pt x="967" y="391"/>
                      <a:pt x="967" y="391"/>
                    </a:cubicBezTo>
                    <a:cubicBezTo>
                      <a:pt x="970" y="388"/>
                      <a:pt x="976" y="385"/>
                      <a:pt x="976" y="382"/>
                    </a:cubicBezTo>
                    <a:cubicBezTo>
                      <a:pt x="976" y="359"/>
                      <a:pt x="976" y="336"/>
                      <a:pt x="976" y="310"/>
                    </a:cubicBezTo>
                    <a:close/>
                    <a:moveTo>
                      <a:pt x="452" y="632"/>
                    </a:moveTo>
                    <a:cubicBezTo>
                      <a:pt x="470" y="632"/>
                      <a:pt x="486" y="632"/>
                      <a:pt x="503" y="632"/>
                    </a:cubicBezTo>
                    <a:cubicBezTo>
                      <a:pt x="503" y="617"/>
                      <a:pt x="503" y="603"/>
                      <a:pt x="503" y="589"/>
                    </a:cubicBezTo>
                    <a:cubicBezTo>
                      <a:pt x="502" y="550"/>
                      <a:pt x="502" y="550"/>
                      <a:pt x="464" y="552"/>
                    </a:cubicBezTo>
                    <a:cubicBezTo>
                      <a:pt x="463" y="552"/>
                      <a:pt x="461" y="552"/>
                      <a:pt x="460" y="552"/>
                    </a:cubicBezTo>
                    <a:cubicBezTo>
                      <a:pt x="457" y="555"/>
                      <a:pt x="453" y="558"/>
                      <a:pt x="453" y="560"/>
                    </a:cubicBezTo>
                    <a:cubicBezTo>
                      <a:pt x="452" y="584"/>
                      <a:pt x="452" y="607"/>
                      <a:pt x="452" y="632"/>
                    </a:cubicBezTo>
                    <a:close/>
                    <a:moveTo>
                      <a:pt x="765" y="513"/>
                    </a:moveTo>
                    <a:cubicBezTo>
                      <a:pt x="781" y="513"/>
                      <a:pt x="794" y="513"/>
                      <a:pt x="807" y="512"/>
                    </a:cubicBezTo>
                    <a:cubicBezTo>
                      <a:pt x="810" y="512"/>
                      <a:pt x="815" y="507"/>
                      <a:pt x="815" y="503"/>
                    </a:cubicBezTo>
                    <a:cubicBezTo>
                      <a:pt x="816" y="483"/>
                      <a:pt x="816" y="463"/>
                      <a:pt x="815" y="443"/>
                    </a:cubicBezTo>
                    <a:cubicBezTo>
                      <a:pt x="815" y="439"/>
                      <a:pt x="810" y="433"/>
                      <a:pt x="806" y="433"/>
                    </a:cubicBezTo>
                    <a:cubicBezTo>
                      <a:pt x="796" y="431"/>
                      <a:pt x="785" y="432"/>
                      <a:pt x="774" y="433"/>
                    </a:cubicBezTo>
                    <a:cubicBezTo>
                      <a:pt x="771" y="433"/>
                      <a:pt x="766" y="438"/>
                      <a:pt x="766" y="441"/>
                    </a:cubicBezTo>
                    <a:cubicBezTo>
                      <a:pt x="765" y="464"/>
                      <a:pt x="765" y="487"/>
                      <a:pt x="765" y="513"/>
                    </a:cubicBezTo>
                    <a:close/>
                    <a:moveTo>
                      <a:pt x="895" y="432"/>
                    </a:moveTo>
                    <a:cubicBezTo>
                      <a:pt x="880" y="432"/>
                      <a:pt x="867" y="432"/>
                      <a:pt x="855" y="433"/>
                    </a:cubicBezTo>
                    <a:cubicBezTo>
                      <a:pt x="852" y="433"/>
                      <a:pt x="846" y="437"/>
                      <a:pt x="846" y="439"/>
                    </a:cubicBezTo>
                    <a:cubicBezTo>
                      <a:pt x="846" y="463"/>
                      <a:pt x="846" y="488"/>
                      <a:pt x="846" y="512"/>
                    </a:cubicBezTo>
                    <a:cubicBezTo>
                      <a:pt x="864" y="512"/>
                      <a:pt x="879" y="512"/>
                      <a:pt x="895" y="512"/>
                    </a:cubicBezTo>
                    <a:cubicBezTo>
                      <a:pt x="895" y="485"/>
                      <a:pt x="895" y="460"/>
                      <a:pt x="895" y="432"/>
                    </a:cubicBezTo>
                    <a:close/>
                    <a:moveTo>
                      <a:pt x="1057" y="513"/>
                    </a:moveTo>
                    <a:cubicBezTo>
                      <a:pt x="1057" y="487"/>
                      <a:pt x="1057" y="464"/>
                      <a:pt x="1056" y="441"/>
                    </a:cubicBezTo>
                    <a:cubicBezTo>
                      <a:pt x="1056" y="438"/>
                      <a:pt x="1051" y="433"/>
                      <a:pt x="1048" y="433"/>
                    </a:cubicBezTo>
                    <a:cubicBezTo>
                      <a:pt x="1037" y="432"/>
                      <a:pt x="1027" y="431"/>
                      <a:pt x="1017" y="433"/>
                    </a:cubicBezTo>
                    <a:cubicBezTo>
                      <a:pt x="1013" y="433"/>
                      <a:pt x="1008" y="439"/>
                      <a:pt x="1007" y="442"/>
                    </a:cubicBezTo>
                    <a:cubicBezTo>
                      <a:pt x="1007" y="463"/>
                      <a:pt x="1007" y="484"/>
                      <a:pt x="1007" y="504"/>
                    </a:cubicBezTo>
                    <a:cubicBezTo>
                      <a:pt x="1007" y="507"/>
                      <a:pt x="1012" y="512"/>
                      <a:pt x="1015" y="512"/>
                    </a:cubicBezTo>
                    <a:cubicBezTo>
                      <a:pt x="1028" y="513"/>
                      <a:pt x="1042" y="513"/>
                      <a:pt x="1057" y="513"/>
                    </a:cubicBezTo>
                    <a:close/>
                    <a:moveTo>
                      <a:pt x="261" y="633"/>
                    </a:moveTo>
                    <a:cubicBezTo>
                      <a:pt x="261" y="617"/>
                      <a:pt x="261" y="603"/>
                      <a:pt x="261" y="589"/>
                    </a:cubicBezTo>
                    <a:cubicBezTo>
                      <a:pt x="260" y="544"/>
                      <a:pt x="270" y="553"/>
                      <a:pt x="221" y="553"/>
                    </a:cubicBezTo>
                    <a:cubicBezTo>
                      <a:pt x="218" y="553"/>
                      <a:pt x="212" y="558"/>
                      <a:pt x="211" y="562"/>
                    </a:cubicBezTo>
                    <a:cubicBezTo>
                      <a:pt x="211" y="582"/>
                      <a:pt x="211" y="603"/>
                      <a:pt x="211" y="624"/>
                    </a:cubicBezTo>
                    <a:cubicBezTo>
                      <a:pt x="211" y="627"/>
                      <a:pt x="217" y="632"/>
                      <a:pt x="220" y="632"/>
                    </a:cubicBezTo>
                    <a:cubicBezTo>
                      <a:pt x="233" y="633"/>
                      <a:pt x="246" y="633"/>
                      <a:pt x="261" y="633"/>
                    </a:cubicBezTo>
                    <a:close/>
                    <a:moveTo>
                      <a:pt x="341" y="632"/>
                    </a:moveTo>
                    <a:cubicBezTo>
                      <a:pt x="341" y="607"/>
                      <a:pt x="342" y="584"/>
                      <a:pt x="341" y="561"/>
                    </a:cubicBezTo>
                    <a:cubicBezTo>
                      <a:pt x="341" y="558"/>
                      <a:pt x="336" y="553"/>
                      <a:pt x="333" y="553"/>
                    </a:cubicBezTo>
                    <a:cubicBezTo>
                      <a:pt x="320" y="552"/>
                      <a:pt x="307" y="552"/>
                      <a:pt x="293" y="552"/>
                    </a:cubicBezTo>
                    <a:cubicBezTo>
                      <a:pt x="293" y="580"/>
                      <a:pt x="293" y="606"/>
                      <a:pt x="293" y="632"/>
                    </a:cubicBezTo>
                    <a:cubicBezTo>
                      <a:pt x="309" y="632"/>
                      <a:pt x="324" y="632"/>
                      <a:pt x="341" y="632"/>
                    </a:cubicBezTo>
                    <a:close/>
                    <a:moveTo>
                      <a:pt x="373" y="552"/>
                    </a:moveTo>
                    <a:cubicBezTo>
                      <a:pt x="373" y="580"/>
                      <a:pt x="373" y="606"/>
                      <a:pt x="373" y="632"/>
                    </a:cubicBezTo>
                    <a:cubicBezTo>
                      <a:pt x="389" y="632"/>
                      <a:pt x="405" y="632"/>
                      <a:pt x="422" y="632"/>
                    </a:cubicBezTo>
                    <a:cubicBezTo>
                      <a:pt x="422" y="607"/>
                      <a:pt x="422" y="584"/>
                      <a:pt x="422" y="561"/>
                    </a:cubicBezTo>
                    <a:cubicBezTo>
                      <a:pt x="422" y="558"/>
                      <a:pt x="416" y="553"/>
                      <a:pt x="413" y="553"/>
                    </a:cubicBezTo>
                    <a:cubicBezTo>
                      <a:pt x="400" y="552"/>
                      <a:pt x="387" y="552"/>
                      <a:pt x="373" y="552"/>
                    </a:cubicBezTo>
                    <a:close/>
                    <a:moveTo>
                      <a:pt x="685" y="595"/>
                    </a:moveTo>
                    <a:cubicBezTo>
                      <a:pt x="685" y="596"/>
                      <a:pt x="685" y="597"/>
                      <a:pt x="685" y="599"/>
                    </a:cubicBezTo>
                    <a:cubicBezTo>
                      <a:pt x="686" y="644"/>
                      <a:pt x="676" y="634"/>
                      <a:pt x="725" y="636"/>
                    </a:cubicBezTo>
                    <a:cubicBezTo>
                      <a:pt x="732" y="636"/>
                      <a:pt x="735" y="633"/>
                      <a:pt x="735" y="625"/>
                    </a:cubicBezTo>
                    <a:cubicBezTo>
                      <a:pt x="735" y="605"/>
                      <a:pt x="736" y="585"/>
                      <a:pt x="735" y="565"/>
                    </a:cubicBezTo>
                    <a:cubicBezTo>
                      <a:pt x="735" y="562"/>
                      <a:pt x="731" y="556"/>
                      <a:pt x="729" y="556"/>
                    </a:cubicBezTo>
                    <a:cubicBezTo>
                      <a:pt x="715" y="555"/>
                      <a:pt x="700" y="554"/>
                      <a:pt x="688" y="558"/>
                    </a:cubicBezTo>
                    <a:cubicBezTo>
                      <a:pt x="684" y="559"/>
                      <a:pt x="686" y="577"/>
                      <a:pt x="685" y="588"/>
                    </a:cubicBezTo>
                    <a:cubicBezTo>
                      <a:pt x="685" y="590"/>
                      <a:pt x="685" y="592"/>
                      <a:pt x="685" y="595"/>
                    </a:cubicBezTo>
                    <a:close/>
                    <a:moveTo>
                      <a:pt x="765" y="595"/>
                    </a:moveTo>
                    <a:cubicBezTo>
                      <a:pt x="765" y="605"/>
                      <a:pt x="764" y="615"/>
                      <a:pt x="766" y="625"/>
                    </a:cubicBezTo>
                    <a:cubicBezTo>
                      <a:pt x="766" y="629"/>
                      <a:pt x="771" y="635"/>
                      <a:pt x="775" y="635"/>
                    </a:cubicBezTo>
                    <a:cubicBezTo>
                      <a:pt x="785" y="636"/>
                      <a:pt x="795" y="635"/>
                      <a:pt x="805" y="636"/>
                    </a:cubicBezTo>
                    <a:cubicBezTo>
                      <a:pt x="813" y="636"/>
                      <a:pt x="816" y="633"/>
                      <a:pt x="816" y="625"/>
                    </a:cubicBezTo>
                    <a:cubicBezTo>
                      <a:pt x="815" y="614"/>
                      <a:pt x="816" y="603"/>
                      <a:pt x="816" y="592"/>
                    </a:cubicBezTo>
                    <a:cubicBezTo>
                      <a:pt x="816" y="554"/>
                      <a:pt x="816" y="554"/>
                      <a:pt x="778" y="555"/>
                    </a:cubicBezTo>
                    <a:cubicBezTo>
                      <a:pt x="777" y="555"/>
                      <a:pt x="776" y="554"/>
                      <a:pt x="775" y="555"/>
                    </a:cubicBezTo>
                    <a:cubicBezTo>
                      <a:pt x="772" y="558"/>
                      <a:pt x="766" y="561"/>
                      <a:pt x="766" y="565"/>
                    </a:cubicBezTo>
                    <a:cubicBezTo>
                      <a:pt x="764" y="575"/>
                      <a:pt x="765" y="585"/>
                      <a:pt x="765" y="595"/>
                    </a:cubicBezTo>
                    <a:close/>
                    <a:moveTo>
                      <a:pt x="896" y="596"/>
                    </a:moveTo>
                    <a:cubicBezTo>
                      <a:pt x="896" y="553"/>
                      <a:pt x="896" y="553"/>
                      <a:pt x="857" y="555"/>
                    </a:cubicBezTo>
                    <a:cubicBezTo>
                      <a:pt x="856" y="555"/>
                      <a:pt x="855" y="555"/>
                      <a:pt x="854" y="555"/>
                    </a:cubicBezTo>
                    <a:cubicBezTo>
                      <a:pt x="851" y="558"/>
                      <a:pt x="846" y="560"/>
                      <a:pt x="846" y="563"/>
                    </a:cubicBezTo>
                    <a:cubicBezTo>
                      <a:pt x="846" y="584"/>
                      <a:pt x="846" y="606"/>
                      <a:pt x="846" y="627"/>
                    </a:cubicBezTo>
                    <a:cubicBezTo>
                      <a:pt x="846" y="630"/>
                      <a:pt x="850" y="635"/>
                      <a:pt x="853" y="635"/>
                    </a:cubicBezTo>
                    <a:cubicBezTo>
                      <a:pt x="866" y="635"/>
                      <a:pt x="881" y="637"/>
                      <a:pt x="893" y="633"/>
                    </a:cubicBezTo>
                    <a:cubicBezTo>
                      <a:pt x="897" y="631"/>
                      <a:pt x="895" y="612"/>
                      <a:pt x="896" y="601"/>
                    </a:cubicBezTo>
                    <a:cubicBezTo>
                      <a:pt x="896" y="600"/>
                      <a:pt x="896" y="598"/>
                      <a:pt x="896" y="596"/>
                    </a:cubicBezTo>
                    <a:close/>
                    <a:moveTo>
                      <a:pt x="976" y="555"/>
                    </a:moveTo>
                    <a:cubicBezTo>
                      <a:pt x="961" y="555"/>
                      <a:pt x="948" y="554"/>
                      <a:pt x="935" y="555"/>
                    </a:cubicBezTo>
                    <a:cubicBezTo>
                      <a:pt x="932" y="556"/>
                      <a:pt x="927" y="561"/>
                      <a:pt x="927" y="564"/>
                    </a:cubicBezTo>
                    <a:cubicBezTo>
                      <a:pt x="926" y="585"/>
                      <a:pt x="926" y="606"/>
                      <a:pt x="927" y="627"/>
                    </a:cubicBezTo>
                    <a:cubicBezTo>
                      <a:pt x="927" y="630"/>
                      <a:pt x="931" y="635"/>
                      <a:pt x="933" y="635"/>
                    </a:cubicBezTo>
                    <a:cubicBezTo>
                      <a:pt x="947" y="636"/>
                      <a:pt x="961" y="635"/>
                      <a:pt x="976" y="635"/>
                    </a:cubicBezTo>
                    <a:cubicBezTo>
                      <a:pt x="976" y="608"/>
                      <a:pt x="976" y="582"/>
                      <a:pt x="976" y="555"/>
                    </a:cubicBezTo>
                    <a:close/>
                    <a:moveTo>
                      <a:pt x="765" y="717"/>
                    </a:moveTo>
                    <a:cubicBezTo>
                      <a:pt x="765" y="760"/>
                      <a:pt x="765" y="760"/>
                      <a:pt x="804" y="758"/>
                    </a:cubicBezTo>
                    <a:cubicBezTo>
                      <a:pt x="812" y="758"/>
                      <a:pt x="816" y="755"/>
                      <a:pt x="816" y="747"/>
                    </a:cubicBezTo>
                    <a:cubicBezTo>
                      <a:pt x="815" y="735"/>
                      <a:pt x="816" y="724"/>
                      <a:pt x="816" y="713"/>
                    </a:cubicBezTo>
                    <a:cubicBezTo>
                      <a:pt x="816" y="675"/>
                      <a:pt x="816" y="675"/>
                      <a:pt x="777" y="677"/>
                    </a:cubicBezTo>
                    <a:cubicBezTo>
                      <a:pt x="768" y="677"/>
                      <a:pt x="765" y="679"/>
                      <a:pt x="765" y="688"/>
                    </a:cubicBezTo>
                    <a:cubicBezTo>
                      <a:pt x="766" y="698"/>
                      <a:pt x="765" y="707"/>
                      <a:pt x="765" y="717"/>
                    </a:cubicBezTo>
                    <a:close/>
                    <a:moveTo>
                      <a:pt x="896" y="717"/>
                    </a:moveTo>
                    <a:cubicBezTo>
                      <a:pt x="896" y="675"/>
                      <a:pt x="896" y="675"/>
                      <a:pt x="857" y="677"/>
                    </a:cubicBezTo>
                    <a:cubicBezTo>
                      <a:pt x="856" y="677"/>
                      <a:pt x="854" y="676"/>
                      <a:pt x="853" y="677"/>
                    </a:cubicBezTo>
                    <a:cubicBezTo>
                      <a:pt x="851" y="680"/>
                      <a:pt x="846" y="682"/>
                      <a:pt x="846" y="685"/>
                    </a:cubicBezTo>
                    <a:cubicBezTo>
                      <a:pt x="846" y="707"/>
                      <a:pt x="846" y="728"/>
                      <a:pt x="846" y="750"/>
                    </a:cubicBezTo>
                    <a:cubicBezTo>
                      <a:pt x="846" y="753"/>
                      <a:pt x="851" y="757"/>
                      <a:pt x="854" y="757"/>
                    </a:cubicBezTo>
                    <a:cubicBezTo>
                      <a:pt x="891" y="764"/>
                      <a:pt x="896" y="760"/>
                      <a:pt x="896" y="723"/>
                    </a:cubicBezTo>
                    <a:cubicBezTo>
                      <a:pt x="896" y="721"/>
                      <a:pt x="896" y="719"/>
                      <a:pt x="896" y="717"/>
                    </a:cubicBezTo>
                    <a:close/>
                    <a:moveTo>
                      <a:pt x="976" y="677"/>
                    </a:moveTo>
                    <a:cubicBezTo>
                      <a:pt x="969" y="677"/>
                      <a:pt x="965" y="677"/>
                      <a:pt x="960" y="677"/>
                    </a:cubicBezTo>
                    <a:cubicBezTo>
                      <a:pt x="926" y="677"/>
                      <a:pt x="926" y="677"/>
                      <a:pt x="926" y="710"/>
                    </a:cubicBezTo>
                    <a:cubicBezTo>
                      <a:pt x="926" y="714"/>
                      <a:pt x="926" y="717"/>
                      <a:pt x="926" y="721"/>
                    </a:cubicBezTo>
                    <a:cubicBezTo>
                      <a:pt x="926" y="761"/>
                      <a:pt x="926" y="761"/>
                      <a:pt x="966" y="758"/>
                    </a:cubicBezTo>
                    <a:cubicBezTo>
                      <a:pt x="967" y="758"/>
                      <a:pt x="968" y="758"/>
                      <a:pt x="968" y="758"/>
                    </a:cubicBezTo>
                    <a:cubicBezTo>
                      <a:pt x="971" y="755"/>
                      <a:pt x="976" y="752"/>
                      <a:pt x="976" y="750"/>
                    </a:cubicBezTo>
                    <a:cubicBezTo>
                      <a:pt x="976" y="726"/>
                      <a:pt x="976" y="703"/>
                      <a:pt x="976" y="677"/>
                    </a:cubicBezTo>
                    <a:close/>
                    <a:moveTo>
                      <a:pt x="1057" y="718"/>
                    </a:moveTo>
                    <a:cubicBezTo>
                      <a:pt x="1057" y="716"/>
                      <a:pt x="1057" y="715"/>
                      <a:pt x="1057" y="713"/>
                    </a:cubicBezTo>
                    <a:cubicBezTo>
                      <a:pt x="1057" y="674"/>
                      <a:pt x="1057" y="674"/>
                      <a:pt x="1018" y="677"/>
                    </a:cubicBezTo>
                    <a:cubicBezTo>
                      <a:pt x="1010" y="677"/>
                      <a:pt x="1007" y="679"/>
                      <a:pt x="1007" y="687"/>
                    </a:cubicBezTo>
                    <a:cubicBezTo>
                      <a:pt x="1007" y="708"/>
                      <a:pt x="1007" y="728"/>
                      <a:pt x="1007" y="748"/>
                    </a:cubicBezTo>
                    <a:cubicBezTo>
                      <a:pt x="1008" y="751"/>
                      <a:pt x="1012" y="757"/>
                      <a:pt x="1016" y="757"/>
                    </a:cubicBezTo>
                    <a:cubicBezTo>
                      <a:pt x="1055" y="763"/>
                      <a:pt x="1057" y="761"/>
                      <a:pt x="1057" y="722"/>
                    </a:cubicBezTo>
                    <a:cubicBezTo>
                      <a:pt x="1057" y="721"/>
                      <a:pt x="1057" y="720"/>
                      <a:pt x="1057" y="718"/>
                    </a:cubicBezTo>
                    <a:close/>
                    <a:moveTo>
                      <a:pt x="685" y="879"/>
                    </a:moveTo>
                    <a:cubicBezTo>
                      <a:pt x="735" y="884"/>
                      <a:pt x="735" y="884"/>
                      <a:pt x="735" y="837"/>
                    </a:cubicBezTo>
                    <a:cubicBezTo>
                      <a:pt x="735" y="796"/>
                      <a:pt x="735" y="796"/>
                      <a:pt x="695" y="799"/>
                    </a:cubicBezTo>
                    <a:cubicBezTo>
                      <a:pt x="694" y="799"/>
                      <a:pt x="693" y="799"/>
                      <a:pt x="692" y="799"/>
                    </a:cubicBezTo>
                    <a:cubicBezTo>
                      <a:pt x="690" y="801"/>
                      <a:pt x="685" y="804"/>
                      <a:pt x="685" y="806"/>
                    </a:cubicBezTo>
                    <a:cubicBezTo>
                      <a:pt x="685" y="830"/>
                      <a:pt x="685" y="854"/>
                      <a:pt x="685" y="879"/>
                    </a:cubicBezTo>
                    <a:close/>
                    <a:moveTo>
                      <a:pt x="1057" y="880"/>
                    </a:moveTo>
                    <a:cubicBezTo>
                      <a:pt x="1057" y="854"/>
                      <a:pt x="1057" y="831"/>
                      <a:pt x="1056" y="808"/>
                    </a:cubicBezTo>
                    <a:cubicBezTo>
                      <a:pt x="1056" y="805"/>
                      <a:pt x="1052" y="800"/>
                      <a:pt x="1049" y="800"/>
                    </a:cubicBezTo>
                    <a:cubicBezTo>
                      <a:pt x="1038" y="799"/>
                      <a:pt x="1027" y="799"/>
                      <a:pt x="1016" y="800"/>
                    </a:cubicBezTo>
                    <a:cubicBezTo>
                      <a:pt x="1013" y="800"/>
                      <a:pt x="1008" y="805"/>
                      <a:pt x="1007" y="807"/>
                    </a:cubicBezTo>
                    <a:cubicBezTo>
                      <a:pt x="1007" y="829"/>
                      <a:pt x="1007" y="850"/>
                      <a:pt x="1007" y="871"/>
                    </a:cubicBezTo>
                    <a:cubicBezTo>
                      <a:pt x="1008" y="874"/>
                      <a:pt x="1012" y="879"/>
                      <a:pt x="1015" y="879"/>
                    </a:cubicBezTo>
                    <a:cubicBezTo>
                      <a:pt x="1028" y="880"/>
                      <a:pt x="1042" y="880"/>
                      <a:pt x="1057" y="880"/>
                    </a:cubicBezTo>
                    <a:close/>
                    <a:moveTo>
                      <a:pt x="816" y="962"/>
                    </a:moveTo>
                    <a:cubicBezTo>
                      <a:pt x="816" y="952"/>
                      <a:pt x="816" y="942"/>
                      <a:pt x="815" y="932"/>
                    </a:cubicBezTo>
                    <a:cubicBezTo>
                      <a:pt x="815" y="928"/>
                      <a:pt x="811" y="922"/>
                      <a:pt x="809" y="922"/>
                    </a:cubicBezTo>
                    <a:cubicBezTo>
                      <a:pt x="795" y="922"/>
                      <a:pt x="780" y="920"/>
                      <a:pt x="768" y="925"/>
                    </a:cubicBezTo>
                    <a:cubicBezTo>
                      <a:pt x="764" y="926"/>
                      <a:pt x="766" y="945"/>
                      <a:pt x="765" y="956"/>
                    </a:cubicBezTo>
                    <a:cubicBezTo>
                      <a:pt x="765" y="959"/>
                      <a:pt x="765" y="962"/>
                      <a:pt x="765" y="965"/>
                    </a:cubicBezTo>
                    <a:cubicBezTo>
                      <a:pt x="765" y="1005"/>
                      <a:pt x="765" y="1005"/>
                      <a:pt x="804" y="1002"/>
                    </a:cubicBezTo>
                    <a:cubicBezTo>
                      <a:pt x="805" y="1002"/>
                      <a:pt x="805" y="1002"/>
                      <a:pt x="806" y="1002"/>
                    </a:cubicBezTo>
                    <a:cubicBezTo>
                      <a:pt x="809" y="999"/>
                      <a:pt x="815" y="996"/>
                      <a:pt x="815" y="992"/>
                    </a:cubicBezTo>
                    <a:cubicBezTo>
                      <a:pt x="816" y="982"/>
                      <a:pt x="816" y="972"/>
                      <a:pt x="816" y="962"/>
                    </a:cubicBezTo>
                    <a:close/>
                    <a:moveTo>
                      <a:pt x="292" y="144"/>
                    </a:moveTo>
                    <a:cubicBezTo>
                      <a:pt x="307" y="144"/>
                      <a:pt x="321" y="145"/>
                      <a:pt x="334" y="144"/>
                    </a:cubicBezTo>
                    <a:cubicBezTo>
                      <a:pt x="337" y="144"/>
                      <a:pt x="341" y="138"/>
                      <a:pt x="341" y="134"/>
                    </a:cubicBezTo>
                    <a:cubicBezTo>
                      <a:pt x="342" y="123"/>
                      <a:pt x="342" y="111"/>
                      <a:pt x="342" y="100"/>
                    </a:cubicBezTo>
                    <a:cubicBezTo>
                      <a:pt x="342" y="62"/>
                      <a:pt x="342" y="62"/>
                      <a:pt x="304" y="64"/>
                    </a:cubicBezTo>
                    <a:cubicBezTo>
                      <a:pt x="302" y="64"/>
                      <a:pt x="300" y="63"/>
                      <a:pt x="298" y="64"/>
                    </a:cubicBezTo>
                    <a:cubicBezTo>
                      <a:pt x="296" y="66"/>
                      <a:pt x="292" y="69"/>
                      <a:pt x="292" y="71"/>
                    </a:cubicBezTo>
                    <a:cubicBezTo>
                      <a:pt x="292" y="95"/>
                      <a:pt x="292" y="119"/>
                      <a:pt x="292" y="144"/>
                    </a:cubicBezTo>
                    <a:close/>
                    <a:moveTo>
                      <a:pt x="1057" y="962"/>
                    </a:moveTo>
                    <a:cubicBezTo>
                      <a:pt x="1057" y="920"/>
                      <a:pt x="1057" y="920"/>
                      <a:pt x="1018" y="922"/>
                    </a:cubicBezTo>
                    <a:cubicBezTo>
                      <a:pt x="1017" y="922"/>
                      <a:pt x="1016" y="921"/>
                      <a:pt x="1015" y="922"/>
                    </a:cubicBezTo>
                    <a:cubicBezTo>
                      <a:pt x="1012" y="924"/>
                      <a:pt x="1007" y="927"/>
                      <a:pt x="1007" y="930"/>
                    </a:cubicBezTo>
                    <a:cubicBezTo>
                      <a:pt x="1007" y="951"/>
                      <a:pt x="1007" y="972"/>
                      <a:pt x="1007" y="993"/>
                    </a:cubicBezTo>
                    <a:cubicBezTo>
                      <a:pt x="1008" y="996"/>
                      <a:pt x="1013" y="1001"/>
                      <a:pt x="1017" y="1002"/>
                    </a:cubicBezTo>
                    <a:cubicBezTo>
                      <a:pt x="1057" y="1006"/>
                      <a:pt x="1057" y="1005"/>
                      <a:pt x="1057" y="966"/>
                    </a:cubicBezTo>
                    <a:cubicBezTo>
                      <a:pt x="1057" y="964"/>
                      <a:pt x="1057" y="963"/>
                      <a:pt x="1057" y="962"/>
                    </a:cubicBezTo>
                    <a:close/>
                    <a:moveTo>
                      <a:pt x="373" y="144"/>
                    </a:moveTo>
                    <a:cubicBezTo>
                      <a:pt x="387" y="144"/>
                      <a:pt x="400" y="145"/>
                      <a:pt x="413" y="144"/>
                    </a:cubicBezTo>
                    <a:cubicBezTo>
                      <a:pt x="416" y="144"/>
                      <a:pt x="422" y="138"/>
                      <a:pt x="422" y="135"/>
                    </a:cubicBezTo>
                    <a:cubicBezTo>
                      <a:pt x="422" y="114"/>
                      <a:pt x="422" y="94"/>
                      <a:pt x="422" y="73"/>
                    </a:cubicBezTo>
                    <a:cubicBezTo>
                      <a:pt x="422" y="70"/>
                      <a:pt x="418" y="65"/>
                      <a:pt x="415" y="64"/>
                    </a:cubicBezTo>
                    <a:cubicBezTo>
                      <a:pt x="401" y="64"/>
                      <a:pt x="387" y="64"/>
                      <a:pt x="373" y="64"/>
                    </a:cubicBezTo>
                    <a:cubicBezTo>
                      <a:pt x="373" y="92"/>
                      <a:pt x="373" y="117"/>
                      <a:pt x="373" y="144"/>
                    </a:cubicBezTo>
                    <a:close/>
                    <a:moveTo>
                      <a:pt x="685" y="716"/>
                    </a:moveTo>
                    <a:cubicBezTo>
                      <a:pt x="685" y="761"/>
                      <a:pt x="685" y="761"/>
                      <a:pt x="724" y="758"/>
                    </a:cubicBezTo>
                    <a:cubicBezTo>
                      <a:pt x="724" y="758"/>
                      <a:pt x="725" y="758"/>
                      <a:pt x="725" y="758"/>
                    </a:cubicBezTo>
                    <a:cubicBezTo>
                      <a:pt x="729" y="754"/>
                      <a:pt x="734" y="751"/>
                      <a:pt x="735" y="747"/>
                    </a:cubicBezTo>
                    <a:cubicBezTo>
                      <a:pt x="736" y="727"/>
                      <a:pt x="735" y="707"/>
                      <a:pt x="735" y="686"/>
                    </a:cubicBezTo>
                    <a:cubicBezTo>
                      <a:pt x="735" y="683"/>
                      <a:pt x="729" y="678"/>
                      <a:pt x="726" y="677"/>
                    </a:cubicBezTo>
                    <a:cubicBezTo>
                      <a:pt x="687" y="671"/>
                      <a:pt x="685" y="673"/>
                      <a:pt x="685" y="712"/>
                    </a:cubicBezTo>
                    <a:cubicBezTo>
                      <a:pt x="685" y="713"/>
                      <a:pt x="685" y="715"/>
                      <a:pt x="685" y="716"/>
                    </a:cubicBezTo>
                    <a:close/>
                    <a:moveTo>
                      <a:pt x="1007" y="354"/>
                    </a:moveTo>
                    <a:cubicBezTo>
                      <a:pt x="1008" y="400"/>
                      <a:pt x="998" y="390"/>
                      <a:pt x="1046" y="391"/>
                    </a:cubicBezTo>
                    <a:cubicBezTo>
                      <a:pt x="1054" y="391"/>
                      <a:pt x="1057" y="388"/>
                      <a:pt x="1057" y="381"/>
                    </a:cubicBezTo>
                    <a:cubicBezTo>
                      <a:pt x="1057" y="360"/>
                      <a:pt x="1057" y="340"/>
                      <a:pt x="1057" y="320"/>
                    </a:cubicBezTo>
                    <a:cubicBezTo>
                      <a:pt x="1056" y="316"/>
                      <a:pt x="1052" y="311"/>
                      <a:pt x="1049" y="311"/>
                    </a:cubicBezTo>
                    <a:cubicBezTo>
                      <a:pt x="1013" y="304"/>
                      <a:pt x="1007" y="308"/>
                      <a:pt x="1007" y="344"/>
                    </a:cubicBezTo>
                    <a:cubicBezTo>
                      <a:pt x="1007" y="347"/>
                      <a:pt x="1007" y="349"/>
                      <a:pt x="1007" y="354"/>
                    </a:cubicBezTo>
                    <a:close/>
                    <a:moveTo>
                      <a:pt x="816" y="351"/>
                    </a:moveTo>
                    <a:cubicBezTo>
                      <a:pt x="816" y="351"/>
                      <a:pt x="816" y="351"/>
                      <a:pt x="816" y="351"/>
                    </a:cubicBezTo>
                    <a:cubicBezTo>
                      <a:pt x="816" y="341"/>
                      <a:pt x="815" y="331"/>
                      <a:pt x="816" y="321"/>
                    </a:cubicBezTo>
                    <a:cubicBezTo>
                      <a:pt x="816" y="314"/>
                      <a:pt x="814" y="310"/>
                      <a:pt x="806" y="310"/>
                    </a:cubicBezTo>
                    <a:cubicBezTo>
                      <a:pt x="796" y="310"/>
                      <a:pt x="785" y="310"/>
                      <a:pt x="774" y="311"/>
                    </a:cubicBezTo>
                    <a:cubicBezTo>
                      <a:pt x="771" y="311"/>
                      <a:pt x="766" y="316"/>
                      <a:pt x="766" y="320"/>
                    </a:cubicBezTo>
                    <a:cubicBezTo>
                      <a:pt x="765" y="340"/>
                      <a:pt x="765" y="361"/>
                      <a:pt x="766" y="382"/>
                    </a:cubicBezTo>
                    <a:cubicBezTo>
                      <a:pt x="766" y="385"/>
                      <a:pt x="770" y="390"/>
                      <a:pt x="772" y="391"/>
                    </a:cubicBezTo>
                    <a:cubicBezTo>
                      <a:pt x="786" y="391"/>
                      <a:pt x="800" y="392"/>
                      <a:pt x="813" y="388"/>
                    </a:cubicBezTo>
                    <a:cubicBezTo>
                      <a:pt x="817" y="386"/>
                      <a:pt x="815" y="369"/>
                      <a:pt x="816" y="358"/>
                    </a:cubicBezTo>
                    <a:cubicBezTo>
                      <a:pt x="816" y="356"/>
                      <a:pt x="816" y="353"/>
                      <a:pt x="816" y="351"/>
                    </a:cubicBezTo>
                    <a:close/>
                    <a:moveTo>
                      <a:pt x="293" y="389"/>
                    </a:moveTo>
                    <a:cubicBezTo>
                      <a:pt x="307" y="389"/>
                      <a:pt x="321" y="390"/>
                      <a:pt x="335" y="389"/>
                    </a:cubicBezTo>
                    <a:cubicBezTo>
                      <a:pt x="337" y="388"/>
                      <a:pt x="341" y="382"/>
                      <a:pt x="341" y="379"/>
                    </a:cubicBezTo>
                    <a:cubicBezTo>
                      <a:pt x="342" y="359"/>
                      <a:pt x="342" y="338"/>
                      <a:pt x="341" y="318"/>
                    </a:cubicBezTo>
                    <a:cubicBezTo>
                      <a:pt x="341" y="315"/>
                      <a:pt x="337" y="309"/>
                      <a:pt x="334" y="309"/>
                    </a:cubicBezTo>
                    <a:cubicBezTo>
                      <a:pt x="321" y="308"/>
                      <a:pt x="307" y="309"/>
                      <a:pt x="293" y="309"/>
                    </a:cubicBezTo>
                    <a:cubicBezTo>
                      <a:pt x="293" y="336"/>
                      <a:pt x="293" y="362"/>
                      <a:pt x="293" y="389"/>
                    </a:cubicBezTo>
                    <a:close/>
                    <a:moveTo>
                      <a:pt x="1007" y="595"/>
                    </a:moveTo>
                    <a:cubicBezTo>
                      <a:pt x="1007" y="595"/>
                      <a:pt x="1007" y="595"/>
                      <a:pt x="1007" y="595"/>
                    </a:cubicBezTo>
                    <a:cubicBezTo>
                      <a:pt x="1007" y="597"/>
                      <a:pt x="1007" y="598"/>
                      <a:pt x="1007" y="600"/>
                    </a:cubicBezTo>
                    <a:cubicBezTo>
                      <a:pt x="1007" y="637"/>
                      <a:pt x="1007" y="636"/>
                      <a:pt x="1044" y="636"/>
                    </a:cubicBezTo>
                    <a:cubicBezTo>
                      <a:pt x="1055" y="636"/>
                      <a:pt x="1058" y="632"/>
                      <a:pt x="1057" y="622"/>
                    </a:cubicBezTo>
                    <a:cubicBezTo>
                      <a:pt x="1056" y="611"/>
                      <a:pt x="1057" y="601"/>
                      <a:pt x="1057" y="590"/>
                    </a:cubicBezTo>
                    <a:cubicBezTo>
                      <a:pt x="1057" y="554"/>
                      <a:pt x="1057" y="555"/>
                      <a:pt x="1021" y="555"/>
                    </a:cubicBezTo>
                    <a:cubicBezTo>
                      <a:pt x="1011" y="554"/>
                      <a:pt x="1006" y="557"/>
                      <a:pt x="1007" y="568"/>
                    </a:cubicBezTo>
                    <a:cubicBezTo>
                      <a:pt x="1008" y="577"/>
                      <a:pt x="1007" y="586"/>
                      <a:pt x="1007" y="595"/>
                    </a:cubicBezTo>
                    <a:close/>
                    <a:moveTo>
                      <a:pt x="373" y="266"/>
                    </a:moveTo>
                    <a:cubicBezTo>
                      <a:pt x="387" y="266"/>
                      <a:pt x="400" y="267"/>
                      <a:pt x="413" y="266"/>
                    </a:cubicBezTo>
                    <a:cubicBezTo>
                      <a:pt x="416" y="266"/>
                      <a:pt x="421" y="260"/>
                      <a:pt x="422" y="257"/>
                    </a:cubicBezTo>
                    <a:cubicBezTo>
                      <a:pt x="422" y="236"/>
                      <a:pt x="422" y="216"/>
                      <a:pt x="422" y="195"/>
                    </a:cubicBezTo>
                    <a:cubicBezTo>
                      <a:pt x="422" y="192"/>
                      <a:pt x="417" y="186"/>
                      <a:pt x="414" y="186"/>
                    </a:cubicBezTo>
                    <a:cubicBezTo>
                      <a:pt x="401" y="185"/>
                      <a:pt x="387" y="186"/>
                      <a:pt x="373" y="186"/>
                    </a:cubicBezTo>
                    <a:cubicBezTo>
                      <a:pt x="373" y="213"/>
                      <a:pt x="373" y="239"/>
                      <a:pt x="373" y="266"/>
                    </a:cubicBezTo>
                    <a:close/>
                    <a:moveTo>
                      <a:pt x="261" y="105"/>
                    </a:moveTo>
                    <a:cubicBezTo>
                      <a:pt x="261" y="103"/>
                      <a:pt x="261" y="101"/>
                      <a:pt x="261" y="100"/>
                    </a:cubicBezTo>
                    <a:cubicBezTo>
                      <a:pt x="261" y="60"/>
                      <a:pt x="261" y="60"/>
                      <a:pt x="221" y="64"/>
                    </a:cubicBezTo>
                    <a:cubicBezTo>
                      <a:pt x="218" y="64"/>
                      <a:pt x="212" y="70"/>
                      <a:pt x="212" y="73"/>
                    </a:cubicBezTo>
                    <a:cubicBezTo>
                      <a:pt x="211" y="94"/>
                      <a:pt x="211" y="115"/>
                      <a:pt x="212" y="136"/>
                    </a:cubicBezTo>
                    <a:cubicBezTo>
                      <a:pt x="212" y="139"/>
                      <a:pt x="217" y="144"/>
                      <a:pt x="221" y="144"/>
                    </a:cubicBezTo>
                    <a:cubicBezTo>
                      <a:pt x="261" y="149"/>
                      <a:pt x="261" y="148"/>
                      <a:pt x="261" y="108"/>
                    </a:cubicBezTo>
                    <a:cubicBezTo>
                      <a:pt x="261" y="107"/>
                      <a:pt x="261" y="106"/>
                      <a:pt x="261" y="105"/>
                    </a:cubicBezTo>
                    <a:close/>
                    <a:moveTo>
                      <a:pt x="293" y="186"/>
                    </a:moveTo>
                    <a:cubicBezTo>
                      <a:pt x="293" y="213"/>
                      <a:pt x="293" y="239"/>
                      <a:pt x="293" y="266"/>
                    </a:cubicBezTo>
                    <a:cubicBezTo>
                      <a:pt x="307" y="266"/>
                      <a:pt x="319" y="266"/>
                      <a:pt x="332" y="266"/>
                    </a:cubicBezTo>
                    <a:cubicBezTo>
                      <a:pt x="338" y="266"/>
                      <a:pt x="342" y="264"/>
                      <a:pt x="342" y="257"/>
                    </a:cubicBezTo>
                    <a:cubicBezTo>
                      <a:pt x="341" y="236"/>
                      <a:pt x="342" y="216"/>
                      <a:pt x="341" y="196"/>
                    </a:cubicBezTo>
                    <a:cubicBezTo>
                      <a:pt x="341" y="192"/>
                      <a:pt x="336" y="186"/>
                      <a:pt x="333" y="186"/>
                    </a:cubicBezTo>
                    <a:cubicBezTo>
                      <a:pt x="320" y="185"/>
                      <a:pt x="307" y="186"/>
                      <a:pt x="293" y="186"/>
                    </a:cubicBezTo>
                    <a:close/>
                    <a:moveTo>
                      <a:pt x="211" y="675"/>
                    </a:moveTo>
                    <a:cubicBezTo>
                      <a:pt x="211" y="691"/>
                      <a:pt x="211" y="705"/>
                      <a:pt x="211" y="720"/>
                    </a:cubicBezTo>
                    <a:cubicBezTo>
                      <a:pt x="211" y="759"/>
                      <a:pt x="211" y="759"/>
                      <a:pt x="250" y="756"/>
                    </a:cubicBezTo>
                    <a:cubicBezTo>
                      <a:pt x="258" y="755"/>
                      <a:pt x="261" y="753"/>
                      <a:pt x="261" y="745"/>
                    </a:cubicBezTo>
                    <a:cubicBezTo>
                      <a:pt x="261" y="725"/>
                      <a:pt x="261" y="705"/>
                      <a:pt x="260" y="684"/>
                    </a:cubicBezTo>
                    <a:cubicBezTo>
                      <a:pt x="260" y="681"/>
                      <a:pt x="256" y="676"/>
                      <a:pt x="253" y="675"/>
                    </a:cubicBezTo>
                    <a:cubicBezTo>
                      <a:pt x="240" y="675"/>
                      <a:pt x="226" y="675"/>
                      <a:pt x="211" y="675"/>
                    </a:cubicBezTo>
                    <a:close/>
                    <a:moveTo>
                      <a:pt x="735" y="962"/>
                    </a:moveTo>
                    <a:cubicBezTo>
                      <a:pt x="735" y="920"/>
                      <a:pt x="735" y="920"/>
                      <a:pt x="696" y="922"/>
                    </a:cubicBezTo>
                    <a:cubicBezTo>
                      <a:pt x="696" y="922"/>
                      <a:pt x="695" y="922"/>
                      <a:pt x="695" y="922"/>
                    </a:cubicBezTo>
                    <a:cubicBezTo>
                      <a:pt x="688" y="921"/>
                      <a:pt x="685" y="924"/>
                      <a:pt x="685" y="931"/>
                    </a:cubicBezTo>
                    <a:cubicBezTo>
                      <a:pt x="685" y="943"/>
                      <a:pt x="685" y="954"/>
                      <a:pt x="685" y="966"/>
                    </a:cubicBezTo>
                    <a:cubicBezTo>
                      <a:pt x="685" y="1003"/>
                      <a:pt x="685" y="1003"/>
                      <a:pt x="722" y="1002"/>
                    </a:cubicBezTo>
                    <a:cubicBezTo>
                      <a:pt x="723" y="1002"/>
                      <a:pt x="725" y="1003"/>
                      <a:pt x="725" y="1002"/>
                    </a:cubicBezTo>
                    <a:cubicBezTo>
                      <a:pt x="729" y="999"/>
                      <a:pt x="734" y="996"/>
                      <a:pt x="735" y="992"/>
                    </a:cubicBezTo>
                    <a:cubicBezTo>
                      <a:pt x="736" y="982"/>
                      <a:pt x="735" y="972"/>
                      <a:pt x="735" y="962"/>
                    </a:cubicBezTo>
                    <a:close/>
                    <a:moveTo>
                      <a:pt x="261" y="266"/>
                    </a:moveTo>
                    <a:cubicBezTo>
                      <a:pt x="261" y="251"/>
                      <a:pt x="261" y="237"/>
                      <a:pt x="261" y="222"/>
                    </a:cubicBezTo>
                    <a:cubicBezTo>
                      <a:pt x="261" y="183"/>
                      <a:pt x="261" y="182"/>
                      <a:pt x="221" y="186"/>
                    </a:cubicBezTo>
                    <a:cubicBezTo>
                      <a:pt x="218" y="186"/>
                      <a:pt x="212" y="192"/>
                      <a:pt x="211" y="195"/>
                    </a:cubicBezTo>
                    <a:cubicBezTo>
                      <a:pt x="211" y="216"/>
                      <a:pt x="211" y="237"/>
                      <a:pt x="211" y="257"/>
                    </a:cubicBezTo>
                    <a:cubicBezTo>
                      <a:pt x="211" y="260"/>
                      <a:pt x="216" y="266"/>
                      <a:pt x="219" y="266"/>
                    </a:cubicBezTo>
                    <a:cubicBezTo>
                      <a:pt x="232" y="267"/>
                      <a:pt x="245" y="266"/>
                      <a:pt x="261" y="266"/>
                    </a:cubicBezTo>
                    <a:close/>
                    <a:moveTo>
                      <a:pt x="373" y="756"/>
                    </a:moveTo>
                    <a:cubicBezTo>
                      <a:pt x="387" y="756"/>
                      <a:pt x="401" y="756"/>
                      <a:pt x="414" y="755"/>
                    </a:cubicBezTo>
                    <a:cubicBezTo>
                      <a:pt x="417" y="755"/>
                      <a:pt x="422" y="749"/>
                      <a:pt x="422" y="745"/>
                    </a:cubicBezTo>
                    <a:cubicBezTo>
                      <a:pt x="422" y="725"/>
                      <a:pt x="422" y="705"/>
                      <a:pt x="422" y="685"/>
                    </a:cubicBezTo>
                    <a:cubicBezTo>
                      <a:pt x="422" y="681"/>
                      <a:pt x="418" y="676"/>
                      <a:pt x="416" y="676"/>
                    </a:cubicBezTo>
                    <a:cubicBezTo>
                      <a:pt x="402" y="675"/>
                      <a:pt x="387" y="675"/>
                      <a:pt x="373" y="675"/>
                    </a:cubicBezTo>
                    <a:cubicBezTo>
                      <a:pt x="373" y="703"/>
                      <a:pt x="373" y="728"/>
                      <a:pt x="373" y="756"/>
                    </a:cubicBezTo>
                    <a:close/>
                    <a:moveTo>
                      <a:pt x="211" y="349"/>
                    </a:moveTo>
                    <a:cubicBezTo>
                      <a:pt x="211" y="391"/>
                      <a:pt x="211" y="391"/>
                      <a:pt x="250" y="389"/>
                    </a:cubicBezTo>
                    <a:cubicBezTo>
                      <a:pt x="250" y="389"/>
                      <a:pt x="251" y="389"/>
                      <a:pt x="251" y="389"/>
                    </a:cubicBezTo>
                    <a:cubicBezTo>
                      <a:pt x="254" y="386"/>
                      <a:pt x="260" y="383"/>
                      <a:pt x="260" y="379"/>
                    </a:cubicBezTo>
                    <a:cubicBezTo>
                      <a:pt x="262" y="368"/>
                      <a:pt x="261" y="357"/>
                      <a:pt x="261" y="346"/>
                    </a:cubicBezTo>
                    <a:cubicBezTo>
                      <a:pt x="261" y="306"/>
                      <a:pt x="261" y="306"/>
                      <a:pt x="221" y="308"/>
                    </a:cubicBezTo>
                    <a:cubicBezTo>
                      <a:pt x="214" y="309"/>
                      <a:pt x="211" y="311"/>
                      <a:pt x="211" y="318"/>
                    </a:cubicBezTo>
                    <a:cubicBezTo>
                      <a:pt x="211" y="328"/>
                      <a:pt x="211" y="338"/>
                      <a:pt x="211" y="349"/>
                    </a:cubicBezTo>
                    <a:close/>
                    <a:moveTo>
                      <a:pt x="735" y="350"/>
                    </a:moveTo>
                    <a:cubicBezTo>
                      <a:pt x="735" y="308"/>
                      <a:pt x="735" y="308"/>
                      <a:pt x="696" y="310"/>
                    </a:cubicBezTo>
                    <a:cubicBezTo>
                      <a:pt x="695" y="310"/>
                      <a:pt x="695" y="310"/>
                      <a:pt x="694" y="310"/>
                    </a:cubicBezTo>
                    <a:cubicBezTo>
                      <a:pt x="691" y="313"/>
                      <a:pt x="686" y="316"/>
                      <a:pt x="685" y="319"/>
                    </a:cubicBezTo>
                    <a:cubicBezTo>
                      <a:pt x="685" y="340"/>
                      <a:pt x="685" y="361"/>
                      <a:pt x="685" y="382"/>
                    </a:cubicBezTo>
                    <a:cubicBezTo>
                      <a:pt x="685" y="385"/>
                      <a:pt x="691" y="390"/>
                      <a:pt x="694" y="391"/>
                    </a:cubicBezTo>
                    <a:cubicBezTo>
                      <a:pt x="734" y="396"/>
                      <a:pt x="736" y="395"/>
                      <a:pt x="735" y="356"/>
                    </a:cubicBezTo>
                    <a:cubicBezTo>
                      <a:pt x="735" y="354"/>
                      <a:pt x="735" y="352"/>
                      <a:pt x="735" y="350"/>
                    </a:cubicBezTo>
                    <a:close/>
                    <a:moveTo>
                      <a:pt x="292" y="678"/>
                    </a:moveTo>
                    <a:cubicBezTo>
                      <a:pt x="292" y="700"/>
                      <a:pt x="291" y="724"/>
                      <a:pt x="292" y="747"/>
                    </a:cubicBezTo>
                    <a:cubicBezTo>
                      <a:pt x="292" y="750"/>
                      <a:pt x="297" y="755"/>
                      <a:pt x="300" y="755"/>
                    </a:cubicBezTo>
                    <a:cubicBezTo>
                      <a:pt x="339" y="761"/>
                      <a:pt x="342" y="759"/>
                      <a:pt x="342" y="720"/>
                    </a:cubicBezTo>
                    <a:cubicBezTo>
                      <a:pt x="342" y="719"/>
                      <a:pt x="342" y="718"/>
                      <a:pt x="342" y="716"/>
                    </a:cubicBezTo>
                    <a:cubicBezTo>
                      <a:pt x="342" y="670"/>
                      <a:pt x="342" y="670"/>
                      <a:pt x="295" y="676"/>
                    </a:cubicBezTo>
                    <a:cubicBezTo>
                      <a:pt x="295" y="676"/>
                      <a:pt x="294" y="676"/>
                      <a:pt x="292" y="678"/>
                    </a:cubicBezTo>
                    <a:close/>
                    <a:moveTo>
                      <a:pt x="452" y="226"/>
                    </a:moveTo>
                    <a:cubicBezTo>
                      <a:pt x="452" y="269"/>
                      <a:pt x="452" y="269"/>
                      <a:pt x="492" y="266"/>
                    </a:cubicBezTo>
                    <a:cubicBezTo>
                      <a:pt x="493" y="266"/>
                      <a:pt x="493" y="266"/>
                      <a:pt x="494" y="266"/>
                    </a:cubicBezTo>
                    <a:cubicBezTo>
                      <a:pt x="497" y="263"/>
                      <a:pt x="502" y="260"/>
                      <a:pt x="502" y="257"/>
                    </a:cubicBezTo>
                    <a:cubicBezTo>
                      <a:pt x="503" y="246"/>
                      <a:pt x="503" y="234"/>
                      <a:pt x="503" y="223"/>
                    </a:cubicBezTo>
                    <a:cubicBezTo>
                      <a:pt x="503" y="183"/>
                      <a:pt x="503" y="183"/>
                      <a:pt x="463" y="185"/>
                    </a:cubicBezTo>
                    <a:cubicBezTo>
                      <a:pt x="455" y="186"/>
                      <a:pt x="452" y="189"/>
                      <a:pt x="452" y="197"/>
                    </a:cubicBezTo>
                    <a:cubicBezTo>
                      <a:pt x="452" y="207"/>
                      <a:pt x="452" y="216"/>
                      <a:pt x="452" y="226"/>
                    </a:cubicBezTo>
                    <a:close/>
                    <a:moveTo>
                      <a:pt x="452" y="715"/>
                    </a:moveTo>
                    <a:cubicBezTo>
                      <a:pt x="452" y="758"/>
                      <a:pt x="452" y="758"/>
                      <a:pt x="491" y="756"/>
                    </a:cubicBezTo>
                    <a:cubicBezTo>
                      <a:pt x="492" y="756"/>
                      <a:pt x="493" y="756"/>
                      <a:pt x="494" y="756"/>
                    </a:cubicBezTo>
                    <a:cubicBezTo>
                      <a:pt x="497" y="753"/>
                      <a:pt x="502" y="749"/>
                      <a:pt x="502" y="746"/>
                    </a:cubicBezTo>
                    <a:cubicBezTo>
                      <a:pt x="503" y="725"/>
                      <a:pt x="503" y="704"/>
                      <a:pt x="502" y="684"/>
                    </a:cubicBezTo>
                    <a:cubicBezTo>
                      <a:pt x="502" y="681"/>
                      <a:pt x="498" y="676"/>
                      <a:pt x="496" y="675"/>
                    </a:cubicBezTo>
                    <a:cubicBezTo>
                      <a:pt x="482" y="675"/>
                      <a:pt x="467" y="673"/>
                      <a:pt x="455" y="678"/>
                    </a:cubicBezTo>
                    <a:cubicBezTo>
                      <a:pt x="451" y="680"/>
                      <a:pt x="453" y="698"/>
                      <a:pt x="452" y="709"/>
                    </a:cubicBezTo>
                    <a:cubicBezTo>
                      <a:pt x="452" y="711"/>
                      <a:pt x="452" y="713"/>
                      <a:pt x="452" y="7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0" name="Freeform 35"/>
              <p:cNvSpPr>
                <a:spLocks/>
              </p:cNvSpPr>
              <p:nvPr/>
            </p:nvSpPr>
            <p:spPr bwMode="auto">
              <a:xfrm>
                <a:off x="4765264" y="4301142"/>
                <a:ext cx="1160845" cy="83876"/>
              </a:xfrm>
              <a:custGeom>
                <a:avLst/>
                <a:gdLst>
                  <a:gd name="T0" fmla="*/ 404 w 409"/>
                  <a:gd name="T1" fmla="*/ 30 h 30"/>
                  <a:gd name="T2" fmla="*/ 1 w 409"/>
                  <a:gd name="T3" fmla="*/ 30 h 30"/>
                  <a:gd name="T4" fmla="*/ 2 w 409"/>
                  <a:gd name="T5" fmla="*/ 4 h 30"/>
                  <a:gd name="T6" fmla="*/ 14 w 409"/>
                  <a:gd name="T7" fmla="*/ 0 h 30"/>
                  <a:gd name="T8" fmla="*/ 151 w 409"/>
                  <a:gd name="T9" fmla="*/ 0 h 30"/>
                  <a:gd name="T10" fmla="*/ 380 w 409"/>
                  <a:gd name="T11" fmla="*/ 0 h 30"/>
                  <a:gd name="T12" fmla="*/ 404 w 409"/>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09" h="30">
                    <a:moveTo>
                      <a:pt x="404" y="30"/>
                    </a:moveTo>
                    <a:cubicBezTo>
                      <a:pt x="270" y="30"/>
                      <a:pt x="137" y="30"/>
                      <a:pt x="1" y="30"/>
                    </a:cubicBezTo>
                    <a:cubicBezTo>
                      <a:pt x="1" y="22"/>
                      <a:pt x="0" y="13"/>
                      <a:pt x="2" y="4"/>
                    </a:cubicBezTo>
                    <a:cubicBezTo>
                      <a:pt x="2" y="2"/>
                      <a:pt x="10" y="0"/>
                      <a:pt x="14" y="0"/>
                    </a:cubicBezTo>
                    <a:cubicBezTo>
                      <a:pt x="60" y="0"/>
                      <a:pt x="105" y="0"/>
                      <a:pt x="151" y="0"/>
                    </a:cubicBezTo>
                    <a:cubicBezTo>
                      <a:pt x="227" y="0"/>
                      <a:pt x="304" y="0"/>
                      <a:pt x="380" y="0"/>
                    </a:cubicBezTo>
                    <a:cubicBezTo>
                      <a:pt x="409" y="0"/>
                      <a:pt x="409" y="0"/>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1" name="Freeform 36"/>
              <p:cNvSpPr>
                <a:spLocks/>
              </p:cNvSpPr>
              <p:nvPr/>
            </p:nvSpPr>
            <p:spPr bwMode="auto">
              <a:xfrm>
                <a:off x="3419892" y="3599938"/>
                <a:ext cx="1160845" cy="83876"/>
              </a:xfrm>
              <a:custGeom>
                <a:avLst/>
                <a:gdLst>
                  <a:gd name="T0" fmla="*/ 404 w 410"/>
                  <a:gd name="T1" fmla="*/ 30 h 30"/>
                  <a:gd name="T2" fmla="*/ 2 w 410"/>
                  <a:gd name="T3" fmla="*/ 30 h 30"/>
                  <a:gd name="T4" fmla="*/ 1 w 410"/>
                  <a:gd name="T5" fmla="*/ 15 h 30"/>
                  <a:gd name="T6" fmla="*/ 16 w 410"/>
                  <a:gd name="T7" fmla="*/ 0 h 30"/>
                  <a:gd name="T8" fmla="*/ 139 w 410"/>
                  <a:gd name="T9" fmla="*/ 0 h 30"/>
                  <a:gd name="T10" fmla="*/ 382 w 410"/>
                  <a:gd name="T11" fmla="*/ 0 h 30"/>
                  <a:gd name="T12" fmla="*/ 404 w 41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410" h="30">
                    <a:moveTo>
                      <a:pt x="404" y="30"/>
                    </a:moveTo>
                    <a:cubicBezTo>
                      <a:pt x="271" y="30"/>
                      <a:pt x="137" y="30"/>
                      <a:pt x="2" y="30"/>
                    </a:cubicBezTo>
                    <a:cubicBezTo>
                      <a:pt x="2" y="25"/>
                      <a:pt x="2" y="20"/>
                      <a:pt x="1" y="15"/>
                    </a:cubicBezTo>
                    <a:cubicBezTo>
                      <a:pt x="0" y="4"/>
                      <a:pt x="4" y="0"/>
                      <a:pt x="16" y="0"/>
                    </a:cubicBezTo>
                    <a:cubicBezTo>
                      <a:pt x="57" y="0"/>
                      <a:pt x="98" y="0"/>
                      <a:pt x="139" y="0"/>
                    </a:cubicBezTo>
                    <a:cubicBezTo>
                      <a:pt x="220" y="0"/>
                      <a:pt x="301" y="0"/>
                      <a:pt x="382" y="0"/>
                    </a:cubicBezTo>
                    <a:cubicBezTo>
                      <a:pt x="409" y="0"/>
                      <a:pt x="410" y="1"/>
                      <a:pt x="4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2" name="Freeform 37"/>
              <p:cNvSpPr>
                <a:spLocks/>
              </p:cNvSpPr>
              <p:nvPr/>
            </p:nvSpPr>
            <p:spPr bwMode="auto">
              <a:xfrm>
                <a:off x="4849140" y="4166940"/>
                <a:ext cx="989738" cy="83876"/>
              </a:xfrm>
              <a:custGeom>
                <a:avLst/>
                <a:gdLst>
                  <a:gd name="T0" fmla="*/ 345 w 349"/>
                  <a:gd name="T1" fmla="*/ 30 h 30"/>
                  <a:gd name="T2" fmla="*/ 4 w 349"/>
                  <a:gd name="T3" fmla="*/ 30 h 30"/>
                  <a:gd name="T4" fmla="*/ 2 w 349"/>
                  <a:gd name="T5" fmla="*/ 27 h 30"/>
                  <a:gd name="T6" fmla="*/ 26 w 349"/>
                  <a:gd name="T7" fmla="*/ 0 h 30"/>
                  <a:gd name="T8" fmla="*/ 322 w 349"/>
                  <a:gd name="T9" fmla="*/ 0 h 30"/>
                  <a:gd name="T10" fmla="*/ 345 w 349"/>
                  <a:gd name="T11" fmla="*/ 30 h 30"/>
                </a:gdLst>
                <a:ahLst/>
                <a:cxnLst>
                  <a:cxn ang="0">
                    <a:pos x="T0" y="T1"/>
                  </a:cxn>
                  <a:cxn ang="0">
                    <a:pos x="T2" y="T3"/>
                  </a:cxn>
                  <a:cxn ang="0">
                    <a:pos x="T4" y="T5"/>
                  </a:cxn>
                  <a:cxn ang="0">
                    <a:pos x="T6" y="T7"/>
                  </a:cxn>
                  <a:cxn ang="0">
                    <a:pos x="T8" y="T9"/>
                  </a:cxn>
                  <a:cxn ang="0">
                    <a:pos x="T10" y="T11"/>
                  </a:cxn>
                </a:cxnLst>
                <a:rect l="0" t="0" r="r" b="b"/>
                <a:pathLst>
                  <a:path w="349" h="30">
                    <a:moveTo>
                      <a:pt x="345" y="30"/>
                    </a:moveTo>
                    <a:cubicBezTo>
                      <a:pt x="230" y="30"/>
                      <a:pt x="117" y="30"/>
                      <a:pt x="4" y="30"/>
                    </a:cubicBezTo>
                    <a:cubicBezTo>
                      <a:pt x="3" y="29"/>
                      <a:pt x="2" y="28"/>
                      <a:pt x="2" y="27"/>
                    </a:cubicBezTo>
                    <a:cubicBezTo>
                      <a:pt x="0" y="0"/>
                      <a:pt x="0" y="0"/>
                      <a:pt x="26" y="0"/>
                    </a:cubicBezTo>
                    <a:cubicBezTo>
                      <a:pt x="125" y="0"/>
                      <a:pt x="224" y="0"/>
                      <a:pt x="322" y="0"/>
                    </a:cubicBezTo>
                    <a:cubicBezTo>
                      <a:pt x="349" y="0"/>
                      <a:pt x="349" y="1"/>
                      <a:pt x="345"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3" name="Freeform 38"/>
              <p:cNvSpPr>
                <a:spLocks/>
              </p:cNvSpPr>
              <p:nvPr/>
            </p:nvSpPr>
            <p:spPr bwMode="auto">
              <a:xfrm>
                <a:off x="3507123" y="3465736"/>
                <a:ext cx="979672" cy="87231"/>
              </a:xfrm>
              <a:custGeom>
                <a:avLst/>
                <a:gdLst>
                  <a:gd name="T0" fmla="*/ 172 w 346"/>
                  <a:gd name="T1" fmla="*/ 1 h 31"/>
                  <a:gd name="T2" fmla="*/ 331 w 346"/>
                  <a:gd name="T3" fmla="*/ 0 h 31"/>
                  <a:gd name="T4" fmla="*/ 345 w 346"/>
                  <a:gd name="T5" fmla="*/ 15 h 31"/>
                  <a:gd name="T6" fmla="*/ 330 w 346"/>
                  <a:gd name="T7" fmla="*/ 31 h 31"/>
                  <a:gd name="T8" fmla="*/ 14 w 346"/>
                  <a:gd name="T9" fmla="*/ 31 h 31"/>
                  <a:gd name="T10" fmla="*/ 0 w 346"/>
                  <a:gd name="T11" fmla="*/ 16 h 31"/>
                  <a:gd name="T12" fmla="*/ 14 w 346"/>
                  <a:gd name="T13" fmla="*/ 0 h 31"/>
                  <a:gd name="T14" fmla="*/ 172 w 346"/>
                  <a:gd name="T15" fmla="*/ 1 h 31"/>
                  <a:gd name="T16" fmla="*/ 172 w 346"/>
                  <a:gd name="T17"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
                    <a:moveTo>
                      <a:pt x="172" y="1"/>
                    </a:moveTo>
                    <a:cubicBezTo>
                      <a:pt x="225" y="1"/>
                      <a:pt x="278" y="1"/>
                      <a:pt x="331" y="0"/>
                    </a:cubicBezTo>
                    <a:cubicBezTo>
                      <a:pt x="342" y="0"/>
                      <a:pt x="346" y="4"/>
                      <a:pt x="345" y="15"/>
                    </a:cubicBezTo>
                    <a:cubicBezTo>
                      <a:pt x="345" y="27"/>
                      <a:pt x="343" y="31"/>
                      <a:pt x="330" y="31"/>
                    </a:cubicBezTo>
                    <a:cubicBezTo>
                      <a:pt x="225" y="31"/>
                      <a:pt x="119" y="31"/>
                      <a:pt x="14" y="31"/>
                    </a:cubicBezTo>
                    <a:cubicBezTo>
                      <a:pt x="2" y="31"/>
                      <a:pt x="0" y="27"/>
                      <a:pt x="0" y="16"/>
                    </a:cubicBezTo>
                    <a:cubicBezTo>
                      <a:pt x="0" y="6"/>
                      <a:pt x="1" y="0"/>
                      <a:pt x="14" y="0"/>
                    </a:cubicBezTo>
                    <a:cubicBezTo>
                      <a:pt x="67" y="1"/>
                      <a:pt x="120" y="1"/>
                      <a:pt x="172" y="1"/>
                    </a:cubicBezTo>
                    <a:cubicBezTo>
                      <a:pt x="172" y="1"/>
                      <a:pt x="172" y="1"/>
                      <a:pt x="17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4" name="Freeform 39"/>
              <p:cNvSpPr>
                <a:spLocks/>
              </p:cNvSpPr>
              <p:nvPr/>
            </p:nvSpPr>
            <p:spPr bwMode="auto">
              <a:xfrm>
                <a:off x="3597709" y="3334890"/>
                <a:ext cx="805210" cy="83876"/>
              </a:xfrm>
              <a:custGeom>
                <a:avLst/>
                <a:gdLst>
                  <a:gd name="T0" fmla="*/ 282 w 284"/>
                  <a:gd name="T1" fmla="*/ 30 h 30"/>
                  <a:gd name="T2" fmla="*/ 0 w 284"/>
                  <a:gd name="T3" fmla="*/ 30 h 30"/>
                  <a:gd name="T4" fmla="*/ 0 w 284"/>
                  <a:gd name="T5" fmla="*/ 1 h 30"/>
                  <a:gd name="T6" fmla="*/ 17 w 284"/>
                  <a:gd name="T7" fmla="*/ 0 h 30"/>
                  <a:gd name="T8" fmla="*/ 263 w 284"/>
                  <a:gd name="T9" fmla="*/ 0 h 30"/>
                  <a:gd name="T10" fmla="*/ 283 w 284"/>
                  <a:gd name="T11" fmla="*/ 21 h 30"/>
                  <a:gd name="T12" fmla="*/ 282 w 284"/>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284" h="30">
                    <a:moveTo>
                      <a:pt x="282" y="30"/>
                    </a:moveTo>
                    <a:cubicBezTo>
                      <a:pt x="188" y="30"/>
                      <a:pt x="94" y="30"/>
                      <a:pt x="0" y="30"/>
                    </a:cubicBezTo>
                    <a:cubicBezTo>
                      <a:pt x="0" y="20"/>
                      <a:pt x="0" y="11"/>
                      <a:pt x="0" y="1"/>
                    </a:cubicBezTo>
                    <a:cubicBezTo>
                      <a:pt x="6" y="0"/>
                      <a:pt x="11" y="0"/>
                      <a:pt x="17" y="0"/>
                    </a:cubicBezTo>
                    <a:cubicBezTo>
                      <a:pt x="99" y="0"/>
                      <a:pt x="181" y="0"/>
                      <a:pt x="263" y="0"/>
                    </a:cubicBezTo>
                    <a:cubicBezTo>
                      <a:pt x="284" y="0"/>
                      <a:pt x="284" y="0"/>
                      <a:pt x="283" y="21"/>
                    </a:cubicBezTo>
                    <a:cubicBezTo>
                      <a:pt x="283" y="24"/>
                      <a:pt x="283" y="26"/>
                      <a:pt x="282"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5" name="Freeform 40"/>
              <p:cNvSpPr>
                <a:spLocks/>
              </p:cNvSpPr>
              <p:nvPr/>
            </p:nvSpPr>
            <p:spPr bwMode="auto">
              <a:xfrm>
                <a:off x="4943081" y="4039448"/>
                <a:ext cx="798500" cy="80521"/>
              </a:xfrm>
              <a:custGeom>
                <a:avLst/>
                <a:gdLst>
                  <a:gd name="T0" fmla="*/ 0 w 282"/>
                  <a:gd name="T1" fmla="*/ 28 h 28"/>
                  <a:gd name="T2" fmla="*/ 0 w 282"/>
                  <a:gd name="T3" fmla="*/ 0 h 28"/>
                  <a:gd name="T4" fmla="*/ 282 w 282"/>
                  <a:gd name="T5" fmla="*/ 0 h 28"/>
                  <a:gd name="T6" fmla="*/ 282 w 282"/>
                  <a:gd name="T7" fmla="*/ 28 h 28"/>
                  <a:gd name="T8" fmla="*/ 0 w 282"/>
                  <a:gd name="T9" fmla="*/ 28 h 28"/>
                </a:gdLst>
                <a:ahLst/>
                <a:cxnLst>
                  <a:cxn ang="0">
                    <a:pos x="T0" y="T1"/>
                  </a:cxn>
                  <a:cxn ang="0">
                    <a:pos x="T2" y="T3"/>
                  </a:cxn>
                  <a:cxn ang="0">
                    <a:pos x="T4" y="T5"/>
                  </a:cxn>
                  <a:cxn ang="0">
                    <a:pos x="T6" y="T7"/>
                  </a:cxn>
                  <a:cxn ang="0">
                    <a:pos x="T8" y="T9"/>
                  </a:cxn>
                </a:cxnLst>
                <a:rect l="0" t="0" r="r" b="b"/>
                <a:pathLst>
                  <a:path w="282" h="28">
                    <a:moveTo>
                      <a:pt x="0" y="28"/>
                    </a:moveTo>
                    <a:cubicBezTo>
                      <a:pt x="0" y="18"/>
                      <a:pt x="0" y="9"/>
                      <a:pt x="0" y="0"/>
                    </a:cubicBezTo>
                    <a:cubicBezTo>
                      <a:pt x="94" y="0"/>
                      <a:pt x="188" y="0"/>
                      <a:pt x="282" y="0"/>
                    </a:cubicBezTo>
                    <a:cubicBezTo>
                      <a:pt x="282" y="9"/>
                      <a:pt x="282" y="18"/>
                      <a:pt x="282" y="28"/>
                    </a:cubicBezTo>
                    <a:cubicBezTo>
                      <a:pt x="188" y="28"/>
                      <a:pt x="9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6" name="Freeform 41"/>
              <p:cNvSpPr>
                <a:spLocks/>
              </p:cNvSpPr>
              <p:nvPr/>
            </p:nvSpPr>
            <p:spPr bwMode="auto">
              <a:xfrm>
                <a:off x="3899663" y="2321667"/>
                <a:ext cx="194592" cy="842116"/>
              </a:xfrm>
              <a:custGeom>
                <a:avLst/>
                <a:gdLst>
                  <a:gd name="T0" fmla="*/ 35 w 68"/>
                  <a:gd name="T1" fmla="*/ 0 h 297"/>
                  <a:gd name="T2" fmla="*/ 42 w 68"/>
                  <a:gd name="T3" fmla="*/ 142 h 297"/>
                  <a:gd name="T4" fmla="*/ 46 w 68"/>
                  <a:gd name="T5" fmla="*/ 219 h 297"/>
                  <a:gd name="T6" fmla="*/ 57 w 68"/>
                  <a:gd name="T7" fmla="*/ 230 h 297"/>
                  <a:gd name="T8" fmla="*/ 67 w 68"/>
                  <a:gd name="T9" fmla="*/ 241 h 297"/>
                  <a:gd name="T10" fmla="*/ 67 w 68"/>
                  <a:gd name="T11" fmla="*/ 285 h 297"/>
                  <a:gd name="T12" fmla="*/ 57 w 68"/>
                  <a:gd name="T13" fmla="*/ 296 h 297"/>
                  <a:gd name="T14" fmla="*/ 10 w 68"/>
                  <a:gd name="T15" fmla="*/ 296 h 297"/>
                  <a:gd name="T16" fmla="*/ 0 w 68"/>
                  <a:gd name="T17" fmla="*/ 287 h 297"/>
                  <a:gd name="T18" fmla="*/ 1 w 68"/>
                  <a:gd name="T19" fmla="*/ 241 h 297"/>
                  <a:gd name="T20" fmla="*/ 9 w 68"/>
                  <a:gd name="T21" fmla="*/ 231 h 297"/>
                  <a:gd name="T22" fmla="*/ 22 w 68"/>
                  <a:gd name="T23" fmla="*/ 217 h 297"/>
                  <a:gd name="T24" fmla="*/ 29 w 68"/>
                  <a:gd name="T25" fmla="*/ 61 h 297"/>
                  <a:gd name="T26" fmla="*/ 33 w 68"/>
                  <a:gd name="T27" fmla="*/ 0 h 297"/>
                  <a:gd name="T28" fmla="*/ 35 w 68"/>
                  <a:gd name="T29"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297">
                    <a:moveTo>
                      <a:pt x="35" y="0"/>
                    </a:moveTo>
                    <a:cubicBezTo>
                      <a:pt x="37" y="47"/>
                      <a:pt x="40" y="95"/>
                      <a:pt x="42" y="142"/>
                    </a:cubicBezTo>
                    <a:cubicBezTo>
                      <a:pt x="44" y="168"/>
                      <a:pt x="45" y="193"/>
                      <a:pt x="46" y="219"/>
                    </a:cubicBezTo>
                    <a:cubicBezTo>
                      <a:pt x="46" y="227"/>
                      <a:pt x="48" y="231"/>
                      <a:pt x="57" y="230"/>
                    </a:cubicBezTo>
                    <a:cubicBezTo>
                      <a:pt x="65" y="229"/>
                      <a:pt x="67" y="234"/>
                      <a:pt x="67" y="241"/>
                    </a:cubicBezTo>
                    <a:cubicBezTo>
                      <a:pt x="67" y="256"/>
                      <a:pt x="67" y="271"/>
                      <a:pt x="67" y="285"/>
                    </a:cubicBezTo>
                    <a:cubicBezTo>
                      <a:pt x="68" y="293"/>
                      <a:pt x="65" y="297"/>
                      <a:pt x="57" y="296"/>
                    </a:cubicBezTo>
                    <a:cubicBezTo>
                      <a:pt x="41" y="296"/>
                      <a:pt x="26" y="296"/>
                      <a:pt x="10" y="296"/>
                    </a:cubicBezTo>
                    <a:cubicBezTo>
                      <a:pt x="3" y="296"/>
                      <a:pt x="0" y="294"/>
                      <a:pt x="0" y="287"/>
                    </a:cubicBezTo>
                    <a:cubicBezTo>
                      <a:pt x="0" y="271"/>
                      <a:pt x="0" y="256"/>
                      <a:pt x="1" y="241"/>
                    </a:cubicBezTo>
                    <a:cubicBezTo>
                      <a:pt x="1" y="237"/>
                      <a:pt x="6" y="231"/>
                      <a:pt x="9" y="231"/>
                    </a:cubicBezTo>
                    <a:cubicBezTo>
                      <a:pt x="20" y="231"/>
                      <a:pt x="22" y="225"/>
                      <a:pt x="22" y="217"/>
                    </a:cubicBezTo>
                    <a:cubicBezTo>
                      <a:pt x="24" y="165"/>
                      <a:pt x="27" y="113"/>
                      <a:pt x="29" y="61"/>
                    </a:cubicBezTo>
                    <a:cubicBezTo>
                      <a:pt x="30" y="41"/>
                      <a:pt x="31" y="20"/>
                      <a:pt x="33" y="0"/>
                    </a:cubicBezTo>
                    <a:cubicBezTo>
                      <a:pt x="33" y="0"/>
                      <a:pt x="34"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7" name="Freeform 42"/>
              <p:cNvSpPr>
                <a:spLocks/>
              </p:cNvSpPr>
              <p:nvPr/>
            </p:nvSpPr>
            <p:spPr bwMode="auto">
              <a:xfrm>
                <a:off x="5245035" y="3009450"/>
                <a:ext cx="194592" cy="852181"/>
              </a:xfrm>
              <a:custGeom>
                <a:avLst/>
                <a:gdLst>
                  <a:gd name="T0" fmla="*/ 68 w 68"/>
                  <a:gd name="T1" fmla="*/ 236 h 300"/>
                  <a:gd name="T2" fmla="*/ 67 w 68"/>
                  <a:gd name="T3" fmla="*/ 292 h 300"/>
                  <a:gd name="T4" fmla="*/ 59 w 68"/>
                  <a:gd name="T5" fmla="*/ 300 h 300"/>
                  <a:gd name="T6" fmla="*/ 9 w 68"/>
                  <a:gd name="T7" fmla="*/ 300 h 300"/>
                  <a:gd name="T8" fmla="*/ 1 w 68"/>
                  <a:gd name="T9" fmla="*/ 293 h 300"/>
                  <a:gd name="T10" fmla="*/ 1 w 68"/>
                  <a:gd name="T11" fmla="*/ 236 h 300"/>
                  <a:gd name="T12" fmla="*/ 22 w 68"/>
                  <a:gd name="T13" fmla="*/ 212 h 300"/>
                  <a:gd name="T14" fmla="*/ 35 w 68"/>
                  <a:gd name="T15" fmla="*/ 0 h 300"/>
                  <a:gd name="T16" fmla="*/ 42 w 68"/>
                  <a:gd name="T17" fmla="*/ 124 h 300"/>
                  <a:gd name="T18" fmla="*/ 45 w 68"/>
                  <a:gd name="T19" fmla="*/ 212 h 300"/>
                  <a:gd name="T20" fmla="*/ 68 w 68"/>
                  <a:gd name="T21" fmla="*/ 236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300">
                    <a:moveTo>
                      <a:pt x="68" y="236"/>
                    </a:moveTo>
                    <a:cubicBezTo>
                      <a:pt x="68" y="255"/>
                      <a:pt x="68" y="273"/>
                      <a:pt x="67" y="292"/>
                    </a:cubicBezTo>
                    <a:cubicBezTo>
                      <a:pt x="67" y="294"/>
                      <a:pt x="62" y="299"/>
                      <a:pt x="59" y="300"/>
                    </a:cubicBezTo>
                    <a:cubicBezTo>
                      <a:pt x="42" y="300"/>
                      <a:pt x="26" y="300"/>
                      <a:pt x="9" y="300"/>
                    </a:cubicBezTo>
                    <a:cubicBezTo>
                      <a:pt x="6" y="300"/>
                      <a:pt x="1" y="296"/>
                      <a:pt x="1" y="293"/>
                    </a:cubicBezTo>
                    <a:cubicBezTo>
                      <a:pt x="0" y="274"/>
                      <a:pt x="1" y="255"/>
                      <a:pt x="1" y="236"/>
                    </a:cubicBezTo>
                    <a:cubicBezTo>
                      <a:pt x="22" y="232"/>
                      <a:pt x="21" y="232"/>
                      <a:pt x="22" y="212"/>
                    </a:cubicBezTo>
                    <a:cubicBezTo>
                      <a:pt x="26" y="141"/>
                      <a:pt x="29" y="70"/>
                      <a:pt x="35" y="0"/>
                    </a:cubicBezTo>
                    <a:cubicBezTo>
                      <a:pt x="37" y="41"/>
                      <a:pt x="40" y="82"/>
                      <a:pt x="42" y="124"/>
                    </a:cubicBezTo>
                    <a:cubicBezTo>
                      <a:pt x="43" y="153"/>
                      <a:pt x="44" y="183"/>
                      <a:pt x="45" y="212"/>
                    </a:cubicBezTo>
                    <a:cubicBezTo>
                      <a:pt x="46" y="232"/>
                      <a:pt x="46" y="232"/>
                      <a:pt x="68" y="2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8" name="Freeform 43"/>
              <p:cNvSpPr>
                <a:spLocks/>
              </p:cNvSpPr>
              <p:nvPr/>
            </p:nvSpPr>
            <p:spPr bwMode="auto">
              <a:xfrm>
                <a:off x="5026958" y="3905247"/>
                <a:ext cx="630748" cy="83876"/>
              </a:xfrm>
              <a:custGeom>
                <a:avLst/>
                <a:gdLst>
                  <a:gd name="T0" fmla="*/ 222 w 222"/>
                  <a:gd name="T1" fmla="*/ 0 h 29"/>
                  <a:gd name="T2" fmla="*/ 222 w 222"/>
                  <a:gd name="T3" fmla="*/ 29 h 29"/>
                  <a:gd name="T4" fmla="*/ 0 w 222"/>
                  <a:gd name="T5" fmla="*/ 29 h 29"/>
                  <a:gd name="T6" fmla="*/ 0 w 222"/>
                  <a:gd name="T7" fmla="*/ 0 h 29"/>
                  <a:gd name="T8" fmla="*/ 222 w 222"/>
                  <a:gd name="T9" fmla="*/ 0 h 29"/>
                </a:gdLst>
                <a:ahLst/>
                <a:cxnLst>
                  <a:cxn ang="0">
                    <a:pos x="T0" y="T1"/>
                  </a:cxn>
                  <a:cxn ang="0">
                    <a:pos x="T2" y="T3"/>
                  </a:cxn>
                  <a:cxn ang="0">
                    <a:pos x="T4" y="T5"/>
                  </a:cxn>
                  <a:cxn ang="0">
                    <a:pos x="T6" y="T7"/>
                  </a:cxn>
                  <a:cxn ang="0">
                    <a:pos x="T8" y="T9"/>
                  </a:cxn>
                </a:cxnLst>
                <a:rect l="0" t="0" r="r" b="b"/>
                <a:pathLst>
                  <a:path w="222" h="29">
                    <a:moveTo>
                      <a:pt x="222" y="0"/>
                    </a:moveTo>
                    <a:cubicBezTo>
                      <a:pt x="222" y="10"/>
                      <a:pt x="222" y="19"/>
                      <a:pt x="222" y="29"/>
                    </a:cubicBezTo>
                    <a:cubicBezTo>
                      <a:pt x="147" y="29"/>
                      <a:pt x="74" y="29"/>
                      <a:pt x="0" y="29"/>
                    </a:cubicBezTo>
                    <a:cubicBezTo>
                      <a:pt x="0" y="19"/>
                      <a:pt x="0" y="10"/>
                      <a:pt x="0" y="0"/>
                    </a:cubicBezTo>
                    <a:cubicBezTo>
                      <a:pt x="74" y="0"/>
                      <a:pt x="147" y="0"/>
                      <a:pt x="2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29" name="Freeform 44"/>
              <p:cNvSpPr>
                <a:spLocks/>
              </p:cNvSpPr>
              <p:nvPr/>
            </p:nvSpPr>
            <p:spPr bwMode="auto">
              <a:xfrm>
                <a:off x="3678230" y="3200688"/>
                <a:ext cx="634103" cy="83876"/>
              </a:xfrm>
              <a:custGeom>
                <a:avLst/>
                <a:gdLst>
                  <a:gd name="T0" fmla="*/ 223 w 223"/>
                  <a:gd name="T1" fmla="*/ 0 h 30"/>
                  <a:gd name="T2" fmla="*/ 223 w 223"/>
                  <a:gd name="T3" fmla="*/ 30 h 30"/>
                  <a:gd name="T4" fmla="*/ 1 w 223"/>
                  <a:gd name="T5" fmla="*/ 30 h 30"/>
                  <a:gd name="T6" fmla="*/ 1 w 223"/>
                  <a:gd name="T7" fmla="*/ 7 h 30"/>
                  <a:gd name="T8" fmla="*/ 12 w 223"/>
                  <a:gd name="T9" fmla="*/ 1 h 30"/>
                  <a:gd name="T10" fmla="*/ 74 w 223"/>
                  <a:gd name="T11" fmla="*/ 0 h 30"/>
                  <a:gd name="T12" fmla="*/ 207 w 223"/>
                  <a:gd name="T13" fmla="*/ 0 h 30"/>
                  <a:gd name="T14" fmla="*/ 223 w 22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30">
                    <a:moveTo>
                      <a:pt x="223" y="0"/>
                    </a:moveTo>
                    <a:cubicBezTo>
                      <a:pt x="223" y="12"/>
                      <a:pt x="223" y="20"/>
                      <a:pt x="223" y="30"/>
                    </a:cubicBezTo>
                    <a:cubicBezTo>
                      <a:pt x="150" y="30"/>
                      <a:pt x="76" y="30"/>
                      <a:pt x="1" y="30"/>
                    </a:cubicBezTo>
                    <a:cubicBezTo>
                      <a:pt x="1" y="22"/>
                      <a:pt x="0" y="15"/>
                      <a:pt x="1" y="7"/>
                    </a:cubicBezTo>
                    <a:cubicBezTo>
                      <a:pt x="2" y="4"/>
                      <a:pt x="8" y="1"/>
                      <a:pt x="12" y="1"/>
                    </a:cubicBezTo>
                    <a:cubicBezTo>
                      <a:pt x="32" y="0"/>
                      <a:pt x="53" y="0"/>
                      <a:pt x="74" y="0"/>
                    </a:cubicBezTo>
                    <a:cubicBezTo>
                      <a:pt x="118" y="0"/>
                      <a:pt x="163" y="0"/>
                      <a:pt x="207" y="0"/>
                    </a:cubicBezTo>
                    <a:cubicBezTo>
                      <a:pt x="212" y="0"/>
                      <a:pt x="217" y="0"/>
                      <a:pt x="2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grpSp>
          <p:nvGrpSpPr>
            <p:cNvPr id="11" name="Group 26"/>
            <p:cNvGrpSpPr>
              <a:grpSpLocks noChangeAspect="1"/>
            </p:cNvGrpSpPr>
            <p:nvPr userDrawn="1"/>
          </p:nvGrpSpPr>
          <p:grpSpPr bwMode="auto">
            <a:xfrm rot="3495810" flipH="1">
              <a:off x="6650575" y="1361080"/>
              <a:ext cx="527303" cy="1648364"/>
              <a:chOff x="-731" y="-627"/>
              <a:chExt cx="365" cy="1141"/>
            </a:xfrm>
            <a:solidFill>
              <a:schemeClr val="accent2"/>
            </a:solidFill>
          </p:grpSpPr>
          <p:sp>
            <p:nvSpPr>
              <p:cNvPr id="17" name="Freeform 28"/>
              <p:cNvSpPr>
                <a:spLocks/>
              </p:cNvSpPr>
              <p:nvPr/>
            </p:nvSpPr>
            <p:spPr bwMode="auto">
              <a:xfrm>
                <a:off x="-675" y="-627"/>
                <a:ext cx="230" cy="910"/>
              </a:xfrm>
              <a:custGeom>
                <a:avLst/>
                <a:gdLst>
                  <a:gd name="T0" fmla="*/ 169 w 272"/>
                  <a:gd name="T1" fmla="*/ 164 h 1074"/>
                  <a:gd name="T2" fmla="*/ 169 w 272"/>
                  <a:gd name="T3" fmla="*/ 311 h 1074"/>
                  <a:gd name="T4" fmla="*/ 178 w 272"/>
                  <a:gd name="T5" fmla="*/ 329 h 1074"/>
                  <a:gd name="T6" fmla="*/ 178 w 272"/>
                  <a:gd name="T7" fmla="*/ 415 h 1074"/>
                  <a:gd name="T8" fmla="*/ 169 w 272"/>
                  <a:gd name="T9" fmla="*/ 433 h 1074"/>
                  <a:gd name="T10" fmla="*/ 170 w 272"/>
                  <a:gd name="T11" fmla="*/ 463 h 1074"/>
                  <a:gd name="T12" fmla="*/ 195 w 272"/>
                  <a:gd name="T13" fmla="*/ 474 h 1074"/>
                  <a:gd name="T14" fmla="*/ 267 w 272"/>
                  <a:gd name="T15" fmla="*/ 571 h 1074"/>
                  <a:gd name="T16" fmla="*/ 220 w 272"/>
                  <a:gd name="T17" fmla="*/ 678 h 1074"/>
                  <a:gd name="T18" fmla="*/ 209 w 272"/>
                  <a:gd name="T19" fmla="*/ 701 h 1074"/>
                  <a:gd name="T20" fmla="*/ 209 w 272"/>
                  <a:gd name="T21" fmla="*/ 744 h 1074"/>
                  <a:gd name="T22" fmla="*/ 221 w 272"/>
                  <a:gd name="T23" fmla="*/ 756 h 1074"/>
                  <a:gd name="T24" fmla="*/ 222 w 272"/>
                  <a:gd name="T25" fmla="*/ 756 h 1074"/>
                  <a:gd name="T26" fmla="*/ 248 w 272"/>
                  <a:gd name="T27" fmla="*/ 785 h 1074"/>
                  <a:gd name="T28" fmla="*/ 239 w 272"/>
                  <a:gd name="T29" fmla="*/ 794 h 1074"/>
                  <a:gd name="T30" fmla="*/ 236 w 272"/>
                  <a:gd name="T31" fmla="*/ 795 h 1074"/>
                  <a:gd name="T32" fmla="*/ 209 w 272"/>
                  <a:gd name="T33" fmla="*/ 824 h 1074"/>
                  <a:gd name="T34" fmla="*/ 209 w 272"/>
                  <a:gd name="T35" fmla="*/ 1057 h 1074"/>
                  <a:gd name="T36" fmla="*/ 194 w 272"/>
                  <a:gd name="T37" fmla="*/ 1072 h 1074"/>
                  <a:gd name="T38" fmla="*/ 110 w 272"/>
                  <a:gd name="T39" fmla="*/ 1072 h 1074"/>
                  <a:gd name="T40" fmla="*/ 90 w 272"/>
                  <a:gd name="T41" fmla="*/ 1052 h 1074"/>
                  <a:gd name="T42" fmla="*/ 90 w 272"/>
                  <a:gd name="T43" fmla="*/ 813 h 1074"/>
                  <a:gd name="T44" fmla="*/ 72 w 272"/>
                  <a:gd name="T45" fmla="*/ 795 h 1074"/>
                  <a:gd name="T46" fmla="*/ 51 w 272"/>
                  <a:gd name="T47" fmla="*/ 773 h 1074"/>
                  <a:gd name="T48" fmla="*/ 68 w 272"/>
                  <a:gd name="T49" fmla="*/ 756 h 1074"/>
                  <a:gd name="T50" fmla="*/ 90 w 272"/>
                  <a:gd name="T51" fmla="*/ 733 h 1074"/>
                  <a:gd name="T52" fmla="*/ 90 w 272"/>
                  <a:gd name="T53" fmla="*/ 727 h 1074"/>
                  <a:gd name="T54" fmla="*/ 67 w 272"/>
                  <a:gd name="T55" fmla="*/ 666 h 1074"/>
                  <a:gd name="T56" fmla="*/ 118 w 272"/>
                  <a:gd name="T57" fmla="*/ 469 h 1074"/>
                  <a:gd name="T58" fmla="*/ 130 w 272"/>
                  <a:gd name="T59" fmla="*/ 453 h 1074"/>
                  <a:gd name="T60" fmla="*/ 130 w 272"/>
                  <a:gd name="T61" fmla="*/ 440 h 1074"/>
                  <a:gd name="T62" fmla="*/ 116 w 272"/>
                  <a:gd name="T63" fmla="*/ 412 h 1074"/>
                  <a:gd name="T64" fmla="*/ 119 w 272"/>
                  <a:gd name="T65" fmla="*/ 330 h 1074"/>
                  <a:gd name="T66" fmla="*/ 130 w 272"/>
                  <a:gd name="T67" fmla="*/ 310 h 1074"/>
                  <a:gd name="T68" fmla="*/ 129 w 272"/>
                  <a:gd name="T69" fmla="*/ 19 h 1074"/>
                  <a:gd name="T70" fmla="*/ 146 w 272"/>
                  <a:gd name="T71" fmla="*/ 2 h 1074"/>
                  <a:gd name="T72" fmla="*/ 169 w 272"/>
                  <a:gd name="T73" fmla="*/ 26 h 1074"/>
                  <a:gd name="T74" fmla="*/ 169 w 272"/>
                  <a:gd name="T75" fmla="*/ 164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2" h="1074">
                    <a:moveTo>
                      <a:pt x="169" y="164"/>
                    </a:moveTo>
                    <a:cubicBezTo>
                      <a:pt x="169" y="213"/>
                      <a:pt x="169" y="262"/>
                      <a:pt x="169" y="311"/>
                    </a:cubicBezTo>
                    <a:cubicBezTo>
                      <a:pt x="169" y="319"/>
                      <a:pt x="171" y="324"/>
                      <a:pt x="178" y="329"/>
                    </a:cubicBezTo>
                    <a:cubicBezTo>
                      <a:pt x="210" y="350"/>
                      <a:pt x="209" y="395"/>
                      <a:pt x="178" y="415"/>
                    </a:cubicBezTo>
                    <a:cubicBezTo>
                      <a:pt x="170" y="420"/>
                      <a:pt x="168" y="426"/>
                      <a:pt x="169" y="433"/>
                    </a:cubicBezTo>
                    <a:cubicBezTo>
                      <a:pt x="169" y="443"/>
                      <a:pt x="166" y="455"/>
                      <a:pt x="170" y="463"/>
                    </a:cubicBezTo>
                    <a:cubicBezTo>
                      <a:pt x="174" y="469"/>
                      <a:pt x="187" y="470"/>
                      <a:pt x="195" y="474"/>
                    </a:cubicBezTo>
                    <a:cubicBezTo>
                      <a:pt x="237" y="493"/>
                      <a:pt x="262" y="526"/>
                      <a:pt x="267" y="571"/>
                    </a:cubicBezTo>
                    <a:cubicBezTo>
                      <a:pt x="272" y="615"/>
                      <a:pt x="255" y="652"/>
                      <a:pt x="220" y="678"/>
                    </a:cubicBezTo>
                    <a:cubicBezTo>
                      <a:pt x="211" y="684"/>
                      <a:pt x="208" y="691"/>
                      <a:pt x="209" y="701"/>
                    </a:cubicBezTo>
                    <a:cubicBezTo>
                      <a:pt x="209" y="715"/>
                      <a:pt x="209" y="730"/>
                      <a:pt x="209" y="744"/>
                    </a:cubicBezTo>
                    <a:cubicBezTo>
                      <a:pt x="208" y="754"/>
                      <a:pt x="212" y="757"/>
                      <a:pt x="221" y="756"/>
                    </a:cubicBezTo>
                    <a:cubicBezTo>
                      <a:pt x="221" y="756"/>
                      <a:pt x="221" y="756"/>
                      <a:pt x="222" y="756"/>
                    </a:cubicBezTo>
                    <a:cubicBezTo>
                      <a:pt x="250" y="756"/>
                      <a:pt x="251" y="756"/>
                      <a:pt x="248" y="785"/>
                    </a:cubicBezTo>
                    <a:cubicBezTo>
                      <a:pt x="247" y="789"/>
                      <a:pt x="242" y="791"/>
                      <a:pt x="239" y="794"/>
                    </a:cubicBezTo>
                    <a:cubicBezTo>
                      <a:pt x="239" y="795"/>
                      <a:pt x="237" y="795"/>
                      <a:pt x="236" y="795"/>
                    </a:cubicBezTo>
                    <a:cubicBezTo>
                      <a:pt x="209" y="796"/>
                      <a:pt x="209" y="796"/>
                      <a:pt x="209" y="824"/>
                    </a:cubicBezTo>
                    <a:cubicBezTo>
                      <a:pt x="209" y="902"/>
                      <a:pt x="209" y="980"/>
                      <a:pt x="209" y="1057"/>
                    </a:cubicBezTo>
                    <a:cubicBezTo>
                      <a:pt x="209" y="1070"/>
                      <a:pt x="205" y="1073"/>
                      <a:pt x="194" y="1072"/>
                    </a:cubicBezTo>
                    <a:cubicBezTo>
                      <a:pt x="166" y="1072"/>
                      <a:pt x="138" y="1072"/>
                      <a:pt x="110" y="1072"/>
                    </a:cubicBezTo>
                    <a:cubicBezTo>
                      <a:pt x="88" y="1072"/>
                      <a:pt x="90" y="1074"/>
                      <a:pt x="90" y="1052"/>
                    </a:cubicBezTo>
                    <a:cubicBezTo>
                      <a:pt x="90" y="972"/>
                      <a:pt x="90" y="892"/>
                      <a:pt x="90" y="813"/>
                    </a:cubicBezTo>
                    <a:cubicBezTo>
                      <a:pt x="90" y="795"/>
                      <a:pt x="90" y="795"/>
                      <a:pt x="72" y="795"/>
                    </a:cubicBezTo>
                    <a:cubicBezTo>
                      <a:pt x="49" y="794"/>
                      <a:pt x="51" y="798"/>
                      <a:pt x="51" y="773"/>
                    </a:cubicBezTo>
                    <a:cubicBezTo>
                      <a:pt x="51" y="756"/>
                      <a:pt x="51" y="756"/>
                      <a:pt x="68" y="756"/>
                    </a:cubicBezTo>
                    <a:cubicBezTo>
                      <a:pt x="92" y="755"/>
                      <a:pt x="90" y="759"/>
                      <a:pt x="90" y="733"/>
                    </a:cubicBezTo>
                    <a:cubicBezTo>
                      <a:pt x="90" y="731"/>
                      <a:pt x="90" y="729"/>
                      <a:pt x="90" y="727"/>
                    </a:cubicBezTo>
                    <a:cubicBezTo>
                      <a:pt x="93" y="703"/>
                      <a:pt x="87" y="685"/>
                      <a:pt x="67" y="666"/>
                    </a:cubicBezTo>
                    <a:cubicBezTo>
                      <a:pt x="0" y="604"/>
                      <a:pt x="30" y="493"/>
                      <a:pt x="118" y="469"/>
                    </a:cubicBezTo>
                    <a:cubicBezTo>
                      <a:pt x="127" y="467"/>
                      <a:pt x="131" y="462"/>
                      <a:pt x="130" y="453"/>
                    </a:cubicBezTo>
                    <a:cubicBezTo>
                      <a:pt x="129" y="449"/>
                      <a:pt x="129" y="445"/>
                      <a:pt x="130" y="440"/>
                    </a:cubicBezTo>
                    <a:cubicBezTo>
                      <a:pt x="131" y="428"/>
                      <a:pt x="128" y="420"/>
                      <a:pt x="116" y="412"/>
                    </a:cubicBezTo>
                    <a:cubicBezTo>
                      <a:pt x="89" y="392"/>
                      <a:pt x="91" y="349"/>
                      <a:pt x="119" y="330"/>
                    </a:cubicBezTo>
                    <a:cubicBezTo>
                      <a:pt x="127" y="325"/>
                      <a:pt x="130" y="319"/>
                      <a:pt x="130" y="310"/>
                    </a:cubicBezTo>
                    <a:cubicBezTo>
                      <a:pt x="129" y="213"/>
                      <a:pt x="130" y="116"/>
                      <a:pt x="129" y="19"/>
                    </a:cubicBezTo>
                    <a:cubicBezTo>
                      <a:pt x="129" y="5"/>
                      <a:pt x="133" y="2"/>
                      <a:pt x="146" y="2"/>
                    </a:cubicBezTo>
                    <a:cubicBezTo>
                      <a:pt x="173" y="3"/>
                      <a:pt x="169" y="0"/>
                      <a:pt x="169" y="26"/>
                    </a:cubicBezTo>
                    <a:cubicBezTo>
                      <a:pt x="169" y="72"/>
                      <a:pt x="169" y="118"/>
                      <a:pt x="169"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sp>
            <p:nvSpPr>
              <p:cNvPr id="18" name="Freeform 29"/>
              <p:cNvSpPr>
                <a:spLocks/>
              </p:cNvSpPr>
              <p:nvPr/>
            </p:nvSpPr>
            <p:spPr bwMode="auto">
              <a:xfrm>
                <a:off x="-731" y="315"/>
                <a:ext cx="365" cy="199"/>
              </a:xfrm>
              <a:custGeom>
                <a:avLst/>
                <a:gdLst>
                  <a:gd name="T0" fmla="*/ 0 w 431"/>
                  <a:gd name="T1" fmla="*/ 234 h 235"/>
                  <a:gd name="T2" fmla="*/ 4 w 431"/>
                  <a:gd name="T3" fmla="*/ 223 h 235"/>
                  <a:gd name="T4" fmla="*/ 113 w 431"/>
                  <a:gd name="T5" fmla="*/ 9 h 235"/>
                  <a:gd name="T6" fmla="*/ 126 w 431"/>
                  <a:gd name="T7" fmla="*/ 1 h 235"/>
                  <a:gd name="T8" fmla="*/ 305 w 431"/>
                  <a:gd name="T9" fmla="*/ 1 h 235"/>
                  <a:gd name="T10" fmla="*/ 318 w 431"/>
                  <a:gd name="T11" fmla="*/ 8 h 235"/>
                  <a:gd name="T12" fmla="*/ 429 w 431"/>
                  <a:gd name="T13" fmla="*/ 226 h 235"/>
                  <a:gd name="T14" fmla="*/ 431 w 431"/>
                  <a:gd name="T15" fmla="*/ 234 h 235"/>
                  <a:gd name="T16" fmla="*/ 421 w 431"/>
                  <a:gd name="T17" fmla="*/ 235 h 235"/>
                  <a:gd name="T18" fmla="*/ 315 w 431"/>
                  <a:gd name="T19" fmla="*/ 235 h 235"/>
                  <a:gd name="T20" fmla="*/ 300 w 431"/>
                  <a:gd name="T21" fmla="*/ 225 h 235"/>
                  <a:gd name="T22" fmla="*/ 251 w 431"/>
                  <a:gd name="T23" fmla="*/ 127 h 235"/>
                  <a:gd name="T24" fmla="*/ 232 w 431"/>
                  <a:gd name="T25" fmla="*/ 115 h 235"/>
                  <a:gd name="T26" fmla="*/ 197 w 431"/>
                  <a:gd name="T27" fmla="*/ 115 h 235"/>
                  <a:gd name="T28" fmla="*/ 179 w 431"/>
                  <a:gd name="T29" fmla="*/ 126 h 235"/>
                  <a:gd name="T30" fmla="*/ 130 w 431"/>
                  <a:gd name="T31" fmla="*/ 224 h 235"/>
                  <a:gd name="T32" fmla="*/ 117 w 431"/>
                  <a:gd name="T33" fmla="*/ 234 h 235"/>
                  <a:gd name="T34" fmla="*/ 6 w 431"/>
                  <a:gd name="T35" fmla="*/ 235 h 235"/>
                  <a:gd name="T36" fmla="*/ 0 w 431"/>
                  <a:gd name="T37" fmla="*/ 23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235">
                    <a:moveTo>
                      <a:pt x="0" y="234"/>
                    </a:moveTo>
                    <a:cubicBezTo>
                      <a:pt x="1" y="229"/>
                      <a:pt x="3" y="226"/>
                      <a:pt x="4" y="223"/>
                    </a:cubicBezTo>
                    <a:cubicBezTo>
                      <a:pt x="40" y="151"/>
                      <a:pt x="76" y="80"/>
                      <a:pt x="113" y="9"/>
                    </a:cubicBezTo>
                    <a:cubicBezTo>
                      <a:pt x="115" y="5"/>
                      <a:pt x="121" y="1"/>
                      <a:pt x="126" y="1"/>
                    </a:cubicBezTo>
                    <a:cubicBezTo>
                      <a:pt x="186" y="0"/>
                      <a:pt x="245" y="0"/>
                      <a:pt x="305" y="1"/>
                    </a:cubicBezTo>
                    <a:cubicBezTo>
                      <a:pt x="310" y="1"/>
                      <a:pt x="316" y="4"/>
                      <a:pt x="318" y="8"/>
                    </a:cubicBezTo>
                    <a:cubicBezTo>
                      <a:pt x="355" y="81"/>
                      <a:pt x="392" y="154"/>
                      <a:pt x="429" y="226"/>
                    </a:cubicBezTo>
                    <a:cubicBezTo>
                      <a:pt x="430" y="228"/>
                      <a:pt x="430" y="230"/>
                      <a:pt x="431" y="234"/>
                    </a:cubicBezTo>
                    <a:cubicBezTo>
                      <a:pt x="427" y="234"/>
                      <a:pt x="424" y="235"/>
                      <a:pt x="421" y="235"/>
                    </a:cubicBezTo>
                    <a:cubicBezTo>
                      <a:pt x="386" y="235"/>
                      <a:pt x="350" y="235"/>
                      <a:pt x="315" y="235"/>
                    </a:cubicBezTo>
                    <a:cubicBezTo>
                      <a:pt x="307" y="235"/>
                      <a:pt x="303" y="232"/>
                      <a:pt x="300" y="225"/>
                    </a:cubicBezTo>
                    <a:cubicBezTo>
                      <a:pt x="284" y="192"/>
                      <a:pt x="267" y="160"/>
                      <a:pt x="251" y="127"/>
                    </a:cubicBezTo>
                    <a:cubicBezTo>
                      <a:pt x="246" y="119"/>
                      <a:pt x="242" y="114"/>
                      <a:pt x="232" y="115"/>
                    </a:cubicBezTo>
                    <a:cubicBezTo>
                      <a:pt x="220" y="116"/>
                      <a:pt x="209" y="116"/>
                      <a:pt x="197" y="115"/>
                    </a:cubicBezTo>
                    <a:cubicBezTo>
                      <a:pt x="188" y="115"/>
                      <a:pt x="183" y="118"/>
                      <a:pt x="179" y="126"/>
                    </a:cubicBezTo>
                    <a:cubicBezTo>
                      <a:pt x="163" y="159"/>
                      <a:pt x="147" y="192"/>
                      <a:pt x="130" y="224"/>
                    </a:cubicBezTo>
                    <a:cubicBezTo>
                      <a:pt x="128" y="229"/>
                      <a:pt x="121" y="234"/>
                      <a:pt x="117" y="234"/>
                    </a:cubicBezTo>
                    <a:cubicBezTo>
                      <a:pt x="80" y="235"/>
                      <a:pt x="43" y="235"/>
                      <a:pt x="6" y="235"/>
                    </a:cubicBezTo>
                    <a:cubicBezTo>
                      <a:pt x="4" y="235"/>
                      <a:pt x="3" y="234"/>
                      <a:pt x="0" y="2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400"/>
              </a:p>
            </p:txBody>
          </p:sp>
        </p:grpSp>
        <p:sp>
          <p:nvSpPr>
            <p:cNvPr id="12" name="Freeform 111"/>
            <p:cNvSpPr>
              <a:spLocks noChangeAspect="1" noEditPoints="1"/>
            </p:cNvSpPr>
            <p:nvPr userDrawn="1"/>
          </p:nvSpPr>
          <p:spPr bwMode="auto">
            <a:xfrm rot="3896820" flipH="1">
              <a:off x="6691611" y="2353174"/>
              <a:ext cx="395965" cy="976428"/>
            </a:xfrm>
            <a:custGeom>
              <a:avLst/>
              <a:gdLst>
                <a:gd name="T0" fmla="*/ 224 w 989"/>
                <a:gd name="T1" fmla="*/ 463 h 2439"/>
                <a:gd name="T2" fmla="*/ 358 w 989"/>
                <a:gd name="T3" fmla="*/ 41 h 2439"/>
                <a:gd name="T4" fmla="*/ 805 w 989"/>
                <a:gd name="T5" fmla="*/ 97 h 2439"/>
                <a:gd name="T6" fmla="*/ 808 w 989"/>
                <a:gd name="T7" fmla="*/ 495 h 2439"/>
                <a:gd name="T8" fmla="*/ 933 w 989"/>
                <a:gd name="T9" fmla="*/ 2336 h 2439"/>
                <a:gd name="T10" fmla="*/ 35 w 989"/>
                <a:gd name="T11" fmla="*/ 2373 h 2439"/>
                <a:gd name="T12" fmla="*/ 283 w 989"/>
                <a:gd name="T13" fmla="*/ 1778 h 2439"/>
                <a:gd name="T14" fmla="*/ 283 w 989"/>
                <a:gd name="T15" fmla="*/ 1778 h 2439"/>
                <a:gd name="T16" fmla="*/ 708 w 989"/>
                <a:gd name="T17" fmla="*/ 851 h 2439"/>
                <a:gd name="T18" fmla="*/ 708 w 989"/>
                <a:gd name="T19" fmla="*/ 682 h 2439"/>
                <a:gd name="T20" fmla="*/ 206 w 989"/>
                <a:gd name="T21" fmla="*/ 2116 h 2439"/>
                <a:gd name="T22" fmla="*/ 196 w 989"/>
                <a:gd name="T23" fmla="*/ 694 h 2439"/>
                <a:gd name="T24" fmla="*/ 795 w 989"/>
                <a:gd name="T25" fmla="*/ 2271 h 2439"/>
                <a:gd name="T26" fmla="*/ 207 w 989"/>
                <a:gd name="T27" fmla="*/ 1861 h 2439"/>
                <a:gd name="T28" fmla="*/ 708 w 989"/>
                <a:gd name="T29" fmla="*/ 1861 h 2439"/>
                <a:gd name="T30" fmla="*/ 708 w 989"/>
                <a:gd name="T31" fmla="*/ 1861 h 2439"/>
                <a:gd name="T32" fmla="*/ 195 w 989"/>
                <a:gd name="T33" fmla="*/ 851 h 2439"/>
                <a:gd name="T34" fmla="*/ 720 w 989"/>
                <a:gd name="T35" fmla="*/ 1693 h 2439"/>
                <a:gd name="T36" fmla="*/ 794 w 989"/>
                <a:gd name="T37" fmla="*/ 2104 h 2439"/>
                <a:gd name="T38" fmla="*/ 196 w 989"/>
                <a:gd name="T39" fmla="*/ 2210 h 2439"/>
                <a:gd name="T40" fmla="*/ 454 w 989"/>
                <a:gd name="T41" fmla="*/ 725 h 2439"/>
                <a:gd name="T42" fmla="*/ 579 w 989"/>
                <a:gd name="T43" fmla="*/ 681 h 2439"/>
                <a:gd name="T44" fmla="*/ 365 w 989"/>
                <a:gd name="T45" fmla="*/ 892 h 2439"/>
                <a:gd name="T46" fmla="*/ 578 w 989"/>
                <a:gd name="T47" fmla="*/ 937 h 2439"/>
                <a:gd name="T48" fmla="*/ 454 w 989"/>
                <a:gd name="T49" fmla="*/ 1105 h 2439"/>
                <a:gd name="T50" fmla="*/ 377 w 989"/>
                <a:gd name="T51" fmla="*/ 1105 h 2439"/>
                <a:gd name="T52" fmla="*/ 612 w 989"/>
                <a:gd name="T53" fmla="*/ 1019 h 2439"/>
                <a:gd name="T54" fmla="*/ 708 w 989"/>
                <a:gd name="T55" fmla="*/ 1104 h 2439"/>
                <a:gd name="T56" fmla="*/ 409 w 989"/>
                <a:gd name="T57" fmla="*/ 1948 h 2439"/>
                <a:gd name="T58" fmla="*/ 365 w 989"/>
                <a:gd name="T59" fmla="*/ 1735 h 2439"/>
                <a:gd name="T60" fmla="*/ 580 w 989"/>
                <a:gd name="T61" fmla="*/ 1948 h 2439"/>
                <a:gd name="T62" fmla="*/ 366 w 989"/>
                <a:gd name="T63" fmla="*/ 2103 h 2439"/>
                <a:gd name="T64" fmla="*/ 380 w 989"/>
                <a:gd name="T65" fmla="*/ 165 h 2439"/>
                <a:gd name="T66" fmla="*/ 612 w 989"/>
                <a:gd name="T67" fmla="*/ 252 h 2439"/>
                <a:gd name="T68" fmla="*/ 536 w 989"/>
                <a:gd name="T69" fmla="*/ 253 h 2439"/>
                <a:gd name="T70" fmla="*/ 366 w 989"/>
                <a:gd name="T71" fmla="*/ 2271 h 2439"/>
                <a:gd name="T72" fmla="*/ 624 w 989"/>
                <a:gd name="T73" fmla="*/ 2213 h 2439"/>
                <a:gd name="T74" fmla="*/ 611 w 989"/>
                <a:gd name="T75" fmla="*/ 2117 h 2439"/>
                <a:gd name="T76" fmla="*/ 536 w 989"/>
                <a:gd name="T77" fmla="*/ 2116 h 2439"/>
                <a:gd name="T78" fmla="*/ 580 w 989"/>
                <a:gd name="T79" fmla="*/ 422 h 2439"/>
                <a:gd name="T80" fmla="*/ 412 w 989"/>
                <a:gd name="T81" fmla="*/ 334 h 2439"/>
                <a:gd name="T82" fmla="*/ 366 w 989"/>
                <a:gd name="T83" fmla="*/ 1368 h 2439"/>
                <a:gd name="T84" fmla="*/ 624 w 989"/>
                <a:gd name="T85" fmla="*/ 1272 h 2439"/>
                <a:gd name="T86" fmla="*/ 452 w 989"/>
                <a:gd name="T87" fmla="*/ 1187 h 2439"/>
                <a:gd name="T88" fmla="*/ 282 w 989"/>
                <a:gd name="T89" fmla="*/ 1187 h 2439"/>
                <a:gd name="T90" fmla="*/ 537 w 989"/>
                <a:gd name="T91" fmla="*/ 1442 h 2439"/>
                <a:gd name="T92" fmla="*/ 537 w 989"/>
                <a:gd name="T93" fmla="*/ 1364 h 2439"/>
                <a:gd name="T94" fmla="*/ 784 w 989"/>
                <a:gd name="T95" fmla="*/ 1356 h 2439"/>
                <a:gd name="T96" fmla="*/ 282 w 989"/>
                <a:gd name="T97" fmla="*/ 1440 h 2439"/>
                <a:gd name="T98" fmla="*/ 196 w 989"/>
                <a:gd name="T99" fmla="*/ 1536 h 2439"/>
                <a:gd name="T100" fmla="*/ 794 w 989"/>
                <a:gd name="T101" fmla="*/ 1598 h 2439"/>
                <a:gd name="T102" fmla="*/ 708 w 989"/>
                <a:gd name="T103" fmla="*/ 1272 h 2439"/>
                <a:gd name="T104" fmla="*/ 366 w 989"/>
                <a:gd name="T105" fmla="*/ 1536 h 2439"/>
                <a:gd name="T106" fmla="*/ 624 w 989"/>
                <a:gd name="T107" fmla="*/ 1565 h 2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9" h="2439">
                  <a:moveTo>
                    <a:pt x="0" y="592"/>
                  </a:moveTo>
                  <a:cubicBezTo>
                    <a:pt x="0" y="560"/>
                    <a:pt x="0" y="529"/>
                    <a:pt x="0" y="497"/>
                  </a:cubicBezTo>
                  <a:cubicBezTo>
                    <a:pt x="7" y="496"/>
                    <a:pt x="14" y="496"/>
                    <a:pt x="21" y="496"/>
                  </a:cubicBezTo>
                  <a:cubicBezTo>
                    <a:pt x="64" y="496"/>
                    <a:pt x="106" y="496"/>
                    <a:pt x="149" y="496"/>
                  </a:cubicBezTo>
                  <a:cubicBezTo>
                    <a:pt x="181" y="496"/>
                    <a:pt x="181" y="495"/>
                    <a:pt x="186" y="462"/>
                  </a:cubicBezTo>
                  <a:cubicBezTo>
                    <a:pt x="198" y="462"/>
                    <a:pt x="211" y="462"/>
                    <a:pt x="224" y="463"/>
                  </a:cubicBezTo>
                  <a:cubicBezTo>
                    <a:pt x="235" y="463"/>
                    <a:pt x="239" y="459"/>
                    <a:pt x="239" y="447"/>
                  </a:cubicBezTo>
                  <a:cubicBezTo>
                    <a:pt x="239" y="336"/>
                    <a:pt x="239" y="225"/>
                    <a:pt x="239" y="113"/>
                  </a:cubicBezTo>
                  <a:cubicBezTo>
                    <a:pt x="239" y="101"/>
                    <a:pt x="235" y="97"/>
                    <a:pt x="223" y="98"/>
                  </a:cubicBezTo>
                  <a:cubicBezTo>
                    <a:pt x="210" y="98"/>
                    <a:pt x="198" y="98"/>
                    <a:pt x="185" y="98"/>
                  </a:cubicBezTo>
                  <a:cubicBezTo>
                    <a:pt x="185" y="78"/>
                    <a:pt x="185" y="61"/>
                    <a:pt x="185" y="41"/>
                  </a:cubicBezTo>
                  <a:cubicBezTo>
                    <a:pt x="243" y="41"/>
                    <a:pt x="301" y="41"/>
                    <a:pt x="358" y="41"/>
                  </a:cubicBezTo>
                  <a:cubicBezTo>
                    <a:pt x="364" y="0"/>
                    <a:pt x="364" y="0"/>
                    <a:pt x="406" y="0"/>
                  </a:cubicBezTo>
                  <a:cubicBezTo>
                    <a:pt x="471" y="0"/>
                    <a:pt x="536" y="0"/>
                    <a:pt x="602" y="0"/>
                  </a:cubicBezTo>
                  <a:cubicBezTo>
                    <a:pt x="633" y="0"/>
                    <a:pt x="630" y="0"/>
                    <a:pt x="630" y="28"/>
                  </a:cubicBezTo>
                  <a:cubicBezTo>
                    <a:pt x="630" y="32"/>
                    <a:pt x="631" y="35"/>
                    <a:pt x="631" y="40"/>
                  </a:cubicBezTo>
                  <a:cubicBezTo>
                    <a:pt x="688" y="40"/>
                    <a:pt x="745" y="40"/>
                    <a:pt x="805" y="40"/>
                  </a:cubicBezTo>
                  <a:cubicBezTo>
                    <a:pt x="805" y="59"/>
                    <a:pt x="805" y="77"/>
                    <a:pt x="805" y="97"/>
                  </a:cubicBezTo>
                  <a:cubicBezTo>
                    <a:pt x="788" y="97"/>
                    <a:pt x="771" y="98"/>
                    <a:pt x="752" y="99"/>
                  </a:cubicBezTo>
                  <a:cubicBezTo>
                    <a:pt x="752" y="107"/>
                    <a:pt x="751" y="114"/>
                    <a:pt x="751" y="121"/>
                  </a:cubicBezTo>
                  <a:cubicBezTo>
                    <a:pt x="751" y="228"/>
                    <a:pt x="751" y="334"/>
                    <a:pt x="750" y="441"/>
                  </a:cubicBezTo>
                  <a:cubicBezTo>
                    <a:pt x="750" y="457"/>
                    <a:pt x="754" y="465"/>
                    <a:pt x="771" y="463"/>
                  </a:cubicBezTo>
                  <a:cubicBezTo>
                    <a:pt x="782" y="461"/>
                    <a:pt x="793" y="462"/>
                    <a:pt x="804" y="462"/>
                  </a:cubicBezTo>
                  <a:cubicBezTo>
                    <a:pt x="806" y="474"/>
                    <a:pt x="807" y="483"/>
                    <a:pt x="808" y="495"/>
                  </a:cubicBezTo>
                  <a:cubicBezTo>
                    <a:pt x="869" y="495"/>
                    <a:pt x="928" y="495"/>
                    <a:pt x="989" y="495"/>
                  </a:cubicBezTo>
                  <a:cubicBezTo>
                    <a:pt x="989" y="528"/>
                    <a:pt x="989" y="559"/>
                    <a:pt x="989" y="593"/>
                  </a:cubicBezTo>
                  <a:cubicBezTo>
                    <a:pt x="978" y="593"/>
                    <a:pt x="966" y="594"/>
                    <a:pt x="954" y="592"/>
                  </a:cubicBezTo>
                  <a:cubicBezTo>
                    <a:pt x="937" y="591"/>
                    <a:pt x="933" y="598"/>
                    <a:pt x="933" y="614"/>
                  </a:cubicBezTo>
                  <a:cubicBezTo>
                    <a:pt x="934" y="730"/>
                    <a:pt x="933" y="845"/>
                    <a:pt x="933" y="960"/>
                  </a:cubicBezTo>
                  <a:cubicBezTo>
                    <a:pt x="933" y="1419"/>
                    <a:pt x="933" y="1877"/>
                    <a:pt x="933" y="2336"/>
                  </a:cubicBezTo>
                  <a:cubicBezTo>
                    <a:pt x="933" y="2373"/>
                    <a:pt x="933" y="2373"/>
                    <a:pt x="970" y="2373"/>
                  </a:cubicBezTo>
                  <a:cubicBezTo>
                    <a:pt x="976" y="2373"/>
                    <a:pt x="982" y="2374"/>
                    <a:pt x="989" y="2374"/>
                  </a:cubicBezTo>
                  <a:cubicBezTo>
                    <a:pt x="989" y="2396"/>
                    <a:pt x="989" y="2417"/>
                    <a:pt x="989" y="2439"/>
                  </a:cubicBezTo>
                  <a:cubicBezTo>
                    <a:pt x="660" y="2439"/>
                    <a:pt x="331" y="2439"/>
                    <a:pt x="1" y="2439"/>
                  </a:cubicBezTo>
                  <a:cubicBezTo>
                    <a:pt x="1" y="2418"/>
                    <a:pt x="1" y="2397"/>
                    <a:pt x="1" y="2373"/>
                  </a:cubicBezTo>
                  <a:cubicBezTo>
                    <a:pt x="12" y="2373"/>
                    <a:pt x="24" y="2372"/>
                    <a:pt x="35" y="2373"/>
                  </a:cubicBezTo>
                  <a:cubicBezTo>
                    <a:pt x="52" y="2375"/>
                    <a:pt x="57" y="2369"/>
                    <a:pt x="57" y="2352"/>
                  </a:cubicBezTo>
                  <a:cubicBezTo>
                    <a:pt x="56" y="2227"/>
                    <a:pt x="57" y="2102"/>
                    <a:pt x="57" y="1976"/>
                  </a:cubicBezTo>
                  <a:cubicBezTo>
                    <a:pt x="57" y="1530"/>
                    <a:pt x="57" y="1083"/>
                    <a:pt x="57" y="637"/>
                  </a:cubicBezTo>
                  <a:cubicBezTo>
                    <a:pt x="57" y="593"/>
                    <a:pt x="57" y="593"/>
                    <a:pt x="14" y="593"/>
                  </a:cubicBezTo>
                  <a:cubicBezTo>
                    <a:pt x="10" y="593"/>
                    <a:pt x="6" y="592"/>
                    <a:pt x="0" y="592"/>
                  </a:cubicBezTo>
                  <a:close/>
                  <a:moveTo>
                    <a:pt x="283" y="1778"/>
                  </a:moveTo>
                  <a:cubicBezTo>
                    <a:pt x="283" y="1752"/>
                    <a:pt x="284" y="1728"/>
                    <a:pt x="283" y="1704"/>
                  </a:cubicBezTo>
                  <a:cubicBezTo>
                    <a:pt x="282" y="1700"/>
                    <a:pt x="275" y="1693"/>
                    <a:pt x="271" y="1693"/>
                  </a:cubicBezTo>
                  <a:cubicBezTo>
                    <a:pt x="250" y="1691"/>
                    <a:pt x="228" y="1692"/>
                    <a:pt x="207" y="1693"/>
                  </a:cubicBezTo>
                  <a:cubicBezTo>
                    <a:pt x="203" y="1693"/>
                    <a:pt x="196" y="1699"/>
                    <a:pt x="196" y="1702"/>
                  </a:cubicBezTo>
                  <a:cubicBezTo>
                    <a:pt x="195" y="1727"/>
                    <a:pt x="196" y="1752"/>
                    <a:pt x="196" y="1778"/>
                  </a:cubicBezTo>
                  <a:cubicBezTo>
                    <a:pt x="226" y="1778"/>
                    <a:pt x="254" y="1778"/>
                    <a:pt x="283" y="1778"/>
                  </a:cubicBezTo>
                  <a:close/>
                  <a:moveTo>
                    <a:pt x="708" y="851"/>
                  </a:moveTo>
                  <a:cubicBezTo>
                    <a:pt x="708" y="880"/>
                    <a:pt x="708" y="908"/>
                    <a:pt x="708" y="937"/>
                  </a:cubicBezTo>
                  <a:cubicBezTo>
                    <a:pt x="734" y="937"/>
                    <a:pt x="759" y="937"/>
                    <a:pt x="783" y="936"/>
                  </a:cubicBezTo>
                  <a:cubicBezTo>
                    <a:pt x="787" y="936"/>
                    <a:pt x="794" y="930"/>
                    <a:pt x="794" y="926"/>
                  </a:cubicBezTo>
                  <a:cubicBezTo>
                    <a:pt x="795" y="902"/>
                    <a:pt x="794" y="877"/>
                    <a:pt x="794" y="851"/>
                  </a:cubicBezTo>
                  <a:cubicBezTo>
                    <a:pt x="765" y="851"/>
                    <a:pt x="737" y="851"/>
                    <a:pt x="708" y="851"/>
                  </a:cubicBezTo>
                  <a:close/>
                  <a:moveTo>
                    <a:pt x="708" y="768"/>
                  </a:moveTo>
                  <a:cubicBezTo>
                    <a:pt x="734" y="768"/>
                    <a:pt x="759" y="769"/>
                    <a:pt x="784" y="768"/>
                  </a:cubicBezTo>
                  <a:cubicBezTo>
                    <a:pt x="788" y="768"/>
                    <a:pt x="794" y="760"/>
                    <a:pt x="794" y="755"/>
                  </a:cubicBezTo>
                  <a:cubicBezTo>
                    <a:pt x="795" y="735"/>
                    <a:pt x="795" y="715"/>
                    <a:pt x="794" y="695"/>
                  </a:cubicBezTo>
                  <a:cubicBezTo>
                    <a:pt x="794" y="690"/>
                    <a:pt x="789" y="682"/>
                    <a:pt x="786" y="682"/>
                  </a:cubicBezTo>
                  <a:cubicBezTo>
                    <a:pt x="760" y="681"/>
                    <a:pt x="734" y="682"/>
                    <a:pt x="708" y="682"/>
                  </a:cubicBezTo>
                  <a:cubicBezTo>
                    <a:pt x="708" y="712"/>
                    <a:pt x="708" y="739"/>
                    <a:pt x="708" y="768"/>
                  </a:cubicBezTo>
                  <a:close/>
                  <a:moveTo>
                    <a:pt x="282" y="2029"/>
                  </a:moveTo>
                  <a:cubicBezTo>
                    <a:pt x="256" y="2029"/>
                    <a:pt x="231" y="2029"/>
                    <a:pt x="207" y="2030"/>
                  </a:cubicBezTo>
                  <a:cubicBezTo>
                    <a:pt x="203" y="2030"/>
                    <a:pt x="196" y="2036"/>
                    <a:pt x="196" y="2040"/>
                  </a:cubicBezTo>
                  <a:cubicBezTo>
                    <a:pt x="195" y="2062"/>
                    <a:pt x="195" y="2084"/>
                    <a:pt x="196" y="2105"/>
                  </a:cubicBezTo>
                  <a:cubicBezTo>
                    <a:pt x="196" y="2109"/>
                    <a:pt x="203" y="2116"/>
                    <a:pt x="206" y="2116"/>
                  </a:cubicBezTo>
                  <a:cubicBezTo>
                    <a:pt x="231" y="2117"/>
                    <a:pt x="256" y="2116"/>
                    <a:pt x="282" y="2116"/>
                  </a:cubicBezTo>
                  <a:cubicBezTo>
                    <a:pt x="282" y="2086"/>
                    <a:pt x="282" y="2060"/>
                    <a:pt x="282" y="2029"/>
                  </a:cubicBezTo>
                  <a:close/>
                  <a:moveTo>
                    <a:pt x="282" y="768"/>
                  </a:moveTo>
                  <a:cubicBezTo>
                    <a:pt x="282" y="738"/>
                    <a:pt x="282" y="711"/>
                    <a:pt x="282" y="681"/>
                  </a:cubicBezTo>
                  <a:cubicBezTo>
                    <a:pt x="256" y="681"/>
                    <a:pt x="231" y="681"/>
                    <a:pt x="207" y="682"/>
                  </a:cubicBezTo>
                  <a:cubicBezTo>
                    <a:pt x="203" y="682"/>
                    <a:pt x="196" y="689"/>
                    <a:pt x="196" y="694"/>
                  </a:cubicBezTo>
                  <a:cubicBezTo>
                    <a:pt x="195" y="714"/>
                    <a:pt x="195" y="735"/>
                    <a:pt x="196" y="755"/>
                  </a:cubicBezTo>
                  <a:cubicBezTo>
                    <a:pt x="196" y="760"/>
                    <a:pt x="204" y="768"/>
                    <a:pt x="208" y="768"/>
                  </a:cubicBezTo>
                  <a:cubicBezTo>
                    <a:pt x="232" y="769"/>
                    <a:pt x="256" y="768"/>
                    <a:pt x="282" y="768"/>
                  </a:cubicBezTo>
                  <a:close/>
                  <a:moveTo>
                    <a:pt x="708" y="2285"/>
                  </a:moveTo>
                  <a:cubicBezTo>
                    <a:pt x="734" y="2285"/>
                    <a:pt x="757" y="2285"/>
                    <a:pt x="780" y="2285"/>
                  </a:cubicBezTo>
                  <a:cubicBezTo>
                    <a:pt x="790" y="2285"/>
                    <a:pt x="795" y="2282"/>
                    <a:pt x="795" y="2271"/>
                  </a:cubicBezTo>
                  <a:cubicBezTo>
                    <a:pt x="794" y="2251"/>
                    <a:pt x="795" y="2230"/>
                    <a:pt x="794" y="2210"/>
                  </a:cubicBezTo>
                  <a:cubicBezTo>
                    <a:pt x="794" y="2206"/>
                    <a:pt x="789" y="2199"/>
                    <a:pt x="787" y="2199"/>
                  </a:cubicBezTo>
                  <a:cubicBezTo>
                    <a:pt x="760" y="2198"/>
                    <a:pt x="734" y="2198"/>
                    <a:pt x="708" y="2198"/>
                  </a:cubicBezTo>
                  <a:cubicBezTo>
                    <a:pt x="708" y="2228"/>
                    <a:pt x="708" y="2255"/>
                    <a:pt x="708" y="2285"/>
                  </a:cubicBezTo>
                  <a:close/>
                  <a:moveTo>
                    <a:pt x="282" y="1861"/>
                  </a:moveTo>
                  <a:cubicBezTo>
                    <a:pt x="256" y="1861"/>
                    <a:pt x="231" y="1860"/>
                    <a:pt x="207" y="1861"/>
                  </a:cubicBezTo>
                  <a:cubicBezTo>
                    <a:pt x="203" y="1861"/>
                    <a:pt x="196" y="1869"/>
                    <a:pt x="196" y="1873"/>
                  </a:cubicBezTo>
                  <a:cubicBezTo>
                    <a:pt x="195" y="1894"/>
                    <a:pt x="195" y="1916"/>
                    <a:pt x="196" y="1937"/>
                  </a:cubicBezTo>
                  <a:cubicBezTo>
                    <a:pt x="196" y="1941"/>
                    <a:pt x="202" y="1947"/>
                    <a:pt x="206" y="1947"/>
                  </a:cubicBezTo>
                  <a:cubicBezTo>
                    <a:pt x="231" y="1948"/>
                    <a:pt x="256" y="1948"/>
                    <a:pt x="282" y="1948"/>
                  </a:cubicBezTo>
                  <a:cubicBezTo>
                    <a:pt x="282" y="1918"/>
                    <a:pt x="282" y="1891"/>
                    <a:pt x="282" y="1861"/>
                  </a:cubicBezTo>
                  <a:close/>
                  <a:moveTo>
                    <a:pt x="708" y="1861"/>
                  </a:moveTo>
                  <a:cubicBezTo>
                    <a:pt x="708" y="1891"/>
                    <a:pt x="708" y="1919"/>
                    <a:pt x="708" y="1948"/>
                  </a:cubicBezTo>
                  <a:cubicBezTo>
                    <a:pt x="734" y="1948"/>
                    <a:pt x="758" y="1949"/>
                    <a:pt x="781" y="1947"/>
                  </a:cubicBezTo>
                  <a:cubicBezTo>
                    <a:pt x="786" y="1947"/>
                    <a:pt x="794" y="1940"/>
                    <a:pt x="794" y="1935"/>
                  </a:cubicBezTo>
                  <a:cubicBezTo>
                    <a:pt x="795" y="1915"/>
                    <a:pt x="795" y="1894"/>
                    <a:pt x="794" y="1873"/>
                  </a:cubicBezTo>
                  <a:cubicBezTo>
                    <a:pt x="794" y="1869"/>
                    <a:pt x="787" y="1861"/>
                    <a:pt x="783" y="1861"/>
                  </a:cubicBezTo>
                  <a:cubicBezTo>
                    <a:pt x="759" y="1860"/>
                    <a:pt x="735" y="1861"/>
                    <a:pt x="708" y="1861"/>
                  </a:cubicBezTo>
                  <a:close/>
                  <a:moveTo>
                    <a:pt x="195" y="851"/>
                  </a:moveTo>
                  <a:cubicBezTo>
                    <a:pt x="195" y="877"/>
                    <a:pt x="195" y="901"/>
                    <a:pt x="196" y="925"/>
                  </a:cubicBezTo>
                  <a:cubicBezTo>
                    <a:pt x="196" y="929"/>
                    <a:pt x="202" y="936"/>
                    <a:pt x="205" y="936"/>
                  </a:cubicBezTo>
                  <a:cubicBezTo>
                    <a:pt x="231" y="937"/>
                    <a:pt x="256" y="937"/>
                    <a:pt x="282" y="937"/>
                  </a:cubicBezTo>
                  <a:cubicBezTo>
                    <a:pt x="282" y="907"/>
                    <a:pt x="282" y="880"/>
                    <a:pt x="282" y="851"/>
                  </a:cubicBezTo>
                  <a:cubicBezTo>
                    <a:pt x="254" y="851"/>
                    <a:pt x="226" y="851"/>
                    <a:pt x="195" y="851"/>
                  </a:cubicBezTo>
                  <a:close/>
                  <a:moveTo>
                    <a:pt x="707" y="1779"/>
                  </a:moveTo>
                  <a:cubicBezTo>
                    <a:pt x="735" y="1779"/>
                    <a:pt x="759" y="1780"/>
                    <a:pt x="783" y="1779"/>
                  </a:cubicBezTo>
                  <a:cubicBezTo>
                    <a:pt x="787" y="1778"/>
                    <a:pt x="794" y="1771"/>
                    <a:pt x="794" y="1767"/>
                  </a:cubicBezTo>
                  <a:cubicBezTo>
                    <a:pt x="795" y="1746"/>
                    <a:pt x="795" y="1725"/>
                    <a:pt x="794" y="1705"/>
                  </a:cubicBezTo>
                  <a:cubicBezTo>
                    <a:pt x="794" y="1700"/>
                    <a:pt x="786" y="1693"/>
                    <a:pt x="781" y="1693"/>
                  </a:cubicBezTo>
                  <a:cubicBezTo>
                    <a:pt x="761" y="1691"/>
                    <a:pt x="740" y="1691"/>
                    <a:pt x="720" y="1693"/>
                  </a:cubicBezTo>
                  <a:cubicBezTo>
                    <a:pt x="715" y="1693"/>
                    <a:pt x="708" y="1700"/>
                    <a:pt x="707" y="1705"/>
                  </a:cubicBezTo>
                  <a:cubicBezTo>
                    <a:pt x="706" y="1729"/>
                    <a:pt x="707" y="1753"/>
                    <a:pt x="707" y="1779"/>
                  </a:cubicBezTo>
                  <a:close/>
                  <a:moveTo>
                    <a:pt x="708" y="2029"/>
                  </a:moveTo>
                  <a:cubicBezTo>
                    <a:pt x="708" y="2060"/>
                    <a:pt x="708" y="2087"/>
                    <a:pt x="708" y="2116"/>
                  </a:cubicBezTo>
                  <a:cubicBezTo>
                    <a:pt x="734" y="2116"/>
                    <a:pt x="759" y="2117"/>
                    <a:pt x="783" y="2116"/>
                  </a:cubicBezTo>
                  <a:cubicBezTo>
                    <a:pt x="787" y="2116"/>
                    <a:pt x="794" y="2108"/>
                    <a:pt x="794" y="2104"/>
                  </a:cubicBezTo>
                  <a:cubicBezTo>
                    <a:pt x="795" y="2083"/>
                    <a:pt x="795" y="2063"/>
                    <a:pt x="794" y="2042"/>
                  </a:cubicBezTo>
                  <a:cubicBezTo>
                    <a:pt x="794" y="2038"/>
                    <a:pt x="787" y="2030"/>
                    <a:pt x="783" y="2030"/>
                  </a:cubicBezTo>
                  <a:cubicBezTo>
                    <a:pt x="759" y="2029"/>
                    <a:pt x="735" y="2029"/>
                    <a:pt x="708" y="2029"/>
                  </a:cubicBezTo>
                  <a:close/>
                  <a:moveTo>
                    <a:pt x="282" y="2198"/>
                  </a:moveTo>
                  <a:cubicBezTo>
                    <a:pt x="256" y="2198"/>
                    <a:pt x="231" y="2197"/>
                    <a:pt x="207" y="2198"/>
                  </a:cubicBezTo>
                  <a:cubicBezTo>
                    <a:pt x="203" y="2199"/>
                    <a:pt x="196" y="2206"/>
                    <a:pt x="196" y="2210"/>
                  </a:cubicBezTo>
                  <a:cubicBezTo>
                    <a:pt x="195" y="2231"/>
                    <a:pt x="195" y="2253"/>
                    <a:pt x="196" y="2274"/>
                  </a:cubicBezTo>
                  <a:cubicBezTo>
                    <a:pt x="196" y="2278"/>
                    <a:pt x="202" y="2284"/>
                    <a:pt x="206" y="2284"/>
                  </a:cubicBezTo>
                  <a:cubicBezTo>
                    <a:pt x="231" y="2285"/>
                    <a:pt x="256" y="2285"/>
                    <a:pt x="282" y="2285"/>
                  </a:cubicBezTo>
                  <a:cubicBezTo>
                    <a:pt x="282" y="2255"/>
                    <a:pt x="282" y="2228"/>
                    <a:pt x="282" y="2198"/>
                  </a:cubicBezTo>
                  <a:close/>
                  <a:moveTo>
                    <a:pt x="409" y="769"/>
                  </a:moveTo>
                  <a:cubicBezTo>
                    <a:pt x="454" y="769"/>
                    <a:pt x="454" y="769"/>
                    <a:pt x="454" y="725"/>
                  </a:cubicBezTo>
                  <a:cubicBezTo>
                    <a:pt x="454" y="681"/>
                    <a:pt x="454" y="681"/>
                    <a:pt x="410" y="681"/>
                  </a:cubicBezTo>
                  <a:cubicBezTo>
                    <a:pt x="365" y="681"/>
                    <a:pt x="365" y="681"/>
                    <a:pt x="365" y="725"/>
                  </a:cubicBezTo>
                  <a:cubicBezTo>
                    <a:pt x="365" y="769"/>
                    <a:pt x="365" y="769"/>
                    <a:pt x="409" y="769"/>
                  </a:cubicBezTo>
                  <a:close/>
                  <a:moveTo>
                    <a:pt x="580" y="768"/>
                  </a:moveTo>
                  <a:cubicBezTo>
                    <a:pt x="625" y="769"/>
                    <a:pt x="625" y="769"/>
                    <a:pt x="624" y="726"/>
                  </a:cubicBezTo>
                  <a:cubicBezTo>
                    <a:pt x="624" y="681"/>
                    <a:pt x="624" y="681"/>
                    <a:pt x="579" y="681"/>
                  </a:cubicBezTo>
                  <a:cubicBezTo>
                    <a:pt x="536" y="681"/>
                    <a:pt x="536" y="681"/>
                    <a:pt x="536" y="724"/>
                  </a:cubicBezTo>
                  <a:cubicBezTo>
                    <a:pt x="536" y="768"/>
                    <a:pt x="536" y="768"/>
                    <a:pt x="580" y="768"/>
                  </a:cubicBezTo>
                  <a:close/>
                  <a:moveTo>
                    <a:pt x="410" y="937"/>
                  </a:moveTo>
                  <a:cubicBezTo>
                    <a:pt x="454" y="937"/>
                    <a:pt x="454" y="937"/>
                    <a:pt x="454" y="895"/>
                  </a:cubicBezTo>
                  <a:cubicBezTo>
                    <a:pt x="453" y="850"/>
                    <a:pt x="453" y="850"/>
                    <a:pt x="408" y="850"/>
                  </a:cubicBezTo>
                  <a:cubicBezTo>
                    <a:pt x="366" y="850"/>
                    <a:pt x="366" y="850"/>
                    <a:pt x="365" y="892"/>
                  </a:cubicBezTo>
                  <a:cubicBezTo>
                    <a:pt x="365" y="937"/>
                    <a:pt x="365" y="937"/>
                    <a:pt x="410" y="937"/>
                  </a:cubicBezTo>
                  <a:close/>
                  <a:moveTo>
                    <a:pt x="578" y="937"/>
                  </a:moveTo>
                  <a:cubicBezTo>
                    <a:pt x="624" y="937"/>
                    <a:pt x="624" y="937"/>
                    <a:pt x="625" y="892"/>
                  </a:cubicBezTo>
                  <a:cubicBezTo>
                    <a:pt x="625" y="850"/>
                    <a:pt x="625" y="850"/>
                    <a:pt x="582" y="850"/>
                  </a:cubicBezTo>
                  <a:cubicBezTo>
                    <a:pt x="536" y="850"/>
                    <a:pt x="536" y="850"/>
                    <a:pt x="536" y="895"/>
                  </a:cubicBezTo>
                  <a:cubicBezTo>
                    <a:pt x="536" y="937"/>
                    <a:pt x="536" y="937"/>
                    <a:pt x="578" y="937"/>
                  </a:cubicBezTo>
                  <a:close/>
                  <a:moveTo>
                    <a:pt x="283" y="1020"/>
                  </a:moveTo>
                  <a:cubicBezTo>
                    <a:pt x="253" y="1020"/>
                    <a:pt x="225" y="1020"/>
                    <a:pt x="197" y="1020"/>
                  </a:cubicBezTo>
                  <a:cubicBezTo>
                    <a:pt x="197" y="1049"/>
                    <a:pt x="197" y="1076"/>
                    <a:pt x="197" y="1103"/>
                  </a:cubicBezTo>
                  <a:cubicBezTo>
                    <a:pt x="226" y="1103"/>
                    <a:pt x="254" y="1103"/>
                    <a:pt x="283" y="1103"/>
                  </a:cubicBezTo>
                  <a:cubicBezTo>
                    <a:pt x="283" y="1075"/>
                    <a:pt x="283" y="1049"/>
                    <a:pt x="283" y="1020"/>
                  </a:cubicBezTo>
                  <a:close/>
                  <a:moveTo>
                    <a:pt x="454" y="1105"/>
                  </a:moveTo>
                  <a:cubicBezTo>
                    <a:pt x="454" y="1078"/>
                    <a:pt x="454" y="1054"/>
                    <a:pt x="453" y="1031"/>
                  </a:cubicBezTo>
                  <a:cubicBezTo>
                    <a:pt x="453" y="1026"/>
                    <a:pt x="446" y="1019"/>
                    <a:pt x="442" y="1019"/>
                  </a:cubicBezTo>
                  <a:cubicBezTo>
                    <a:pt x="421" y="1018"/>
                    <a:pt x="400" y="1018"/>
                    <a:pt x="378" y="1019"/>
                  </a:cubicBezTo>
                  <a:cubicBezTo>
                    <a:pt x="374" y="1019"/>
                    <a:pt x="366" y="1027"/>
                    <a:pt x="366" y="1031"/>
                  </a:cubicBezTo>
                  <a:cubicBezTo>
                    <a:pt x="365" y="1052"/>
                    <a:pt x="365" y="1073"/>
                    <a:pt x="366" y="1093"/>
                  </a:cubicBezTo>
                  <a:cubicBezTo>
                    <a:pt x="366" y="1097"/>
                    <a:pt x="373" y="1104"/>
                    <a:pt x="377" y="1105"/>
                  </a:cubicBezTo>
                  <a:cubicBezTo>
                    <a:pt x="402" y="1106"/>
                    <a:pt x="426" y="1105"/>
                    <a:pt x="454" y="1105"/>
                  </a:cubicBezTo>
                  <a:close/>
                  <a:moveTo>
                    <a:pt x="536" y="1105"/>
                  </a:moveTo>
                  <a:cubicBezTo>
                    <a:pt x="564" y="1105"/>
                    <a:pt x="589" y="1106"/>
                    <a:pt x="614" y="1104"/>
                  </a:cubicBezTo>
                  <a:cubicBezTo>
                    <a:pt x="618" y="1104"/>
                    <a:pt x="624" y="1096"/>
                    <a:pt x="624" y="1092"/>
                  </a:cubicBezTo>
                  <a:cubicBezTo>
                    <a:pt x="625" y="1072"/>
                    <a:pt x="625" y="1052"/>
                    <a:pt x="624" y="1032"/>
                  </a:cubicBezTo>
                  <a:cubicBezTo>
                    <a:pt x="624" y="1027"/>
                    <a:pt x="616" y="1019"/>
                    <a:pt x="612" y="1019"/>
                  </a:cubicBezTo>
                  <a:cubicBezTo>
                    <a:pt x="591" y="1018"/>
                    <a:pt x="570" y="1018"/>
                    <a:pt x="548" y="1019"/>
                  </a:cubicBezTo>
                  <a:cubicBezTo>
                    <a:pt x="544" y="1019"/>
                    <a:pt x="537" y="1025"/>
                    <a:pt x="537" y="1028"/>
                  </a:cubicBezTo>
                  <a:cubicBezTo>
                    <a:pt x="536" y="1053"/>
                    <a:pt x="536" y="1078"/>
                    <a:pt x="536" y="1105"/>
                  </a:cubicBezTo>
                  <a:close/>
                  <a:moveTo>
                    <a:pt x="795" y="1020"/>
                  </a:moveTo>
                  <a:cubicBezTo>
                    <a:pt x="765" y="1020"/>
                    <a:pt x="736" y="1020"/>
                    <a:pt x="708" y="1020"/>
                  </a:cubicBezTo>
                  <a:cubicBezTo>
                    <a:pt x="708" y="1049"/>
                    <a:pt x="708" y="1076"/>
                    <a:pt x="708" y="1104"/>
                  </a:cubicBezTo>
                  <a:cubicBezTo>
                    <a:pt x="738" y="1104"/>
                    <a:pt x="765" y="1104"/>
                    <a:pt x="794" y="1104"/>
                  </a:cubicBezTo>
                  <a:cubicBezTo>
                    <a:pt x="794" y="1096"/>
                    <a:pt x="795" y="1089"/>
                    <a:pt x="795" y="1083"/>
                  </a:cubicBezTo>
                  <a:cubicBezTo>
                    <a:pt x="795" y="1062"/>
                    <a:pt x="795" y="1042"/>
                    <a:pt x="795" y="1020"/>
                  </a:cubicBezTo>
                  <a:close/>
                  <a:moveTo>
                    <a:pt x="411" y="1861"/>
                  </a:moveTo>
                  <a:cubicBezTo>
                    <a:pt x="365" y="1860"/>
                    <a:pt x="365" y="1860"/>
                    <a:pt x="365" y="1905"/>
                  </a:cubicBezTo>
                  <a:cubicBezTo>
                    <a:pt x="366" y="1948"/>
                    <a:pt x="366" y="1948"/>
                    <a:pt x="409" y="1948"/>
                  </a:cubicBezTo>
                  <a:cubicBezTo>
                    <a:pt x="454" y="1948"/>
                    <a:pt x="454" y="1948"/>
                    <a:pt x="454" y="1902"/>
                  </a:cubicBezTo>
                  <a:cubicBezTo>
                    <a:pt x="454" y="1861"/>
                    <a:pt x="454" y="1861"/>
                    <a:pt x="411" y="1861"/>
                  </a:cubicBezTo>
                  <a:close/>
                  <a:moveTo>
                    <a:pt x="410" y="1779"/>
                  </a:moveTo>
                  <a:cubicBezTo>
                    <a:pt x="453" y="1779"/>
                    <a:pt x="453" y="1779"/>
                    <a:pt x="454" y="1737"/>
                  </a:cubicBezTo>
                  <a:cubicBezTo>
                    <a:pt x="454" y="1692"/>
                    <a:pt x="454" y="1692"/>
                    <a:pt x="409" y="1692"/>
                  </a:cubicBezTo>
                  <a:cubicBezTo>
                    <a:pt x="365" y="1692"/>
                    <a:pt x="365" y="1692"/>
                    <a:pt x="365" y="1735"/>
                  </a:cubicBezTo>
                  <a:cubicBezTo>
                    <a:pt x="365" y="1780"/>
                    <a:pt x="365" y="1780"/>
                    <a:pt x="410" y="1779"/>
                  </a:cubicBezTo>
                  <a:close/>
                  <a:moveTo>
                    <a:pt x="580" y="1948"/>
                  </a:moveTo>
                  <a:cubicBezTo>
                    <a:pt x="625" y="1948"/>
                    <a:pt x="625" y="1948"/>
                    <a:pt x="625" y="1905"/>
                  </a:cubicBezTo>
                  <a:cubicBezTo>
                    <a:pt x="625" y="1861"/>
                    <a:pt x="625" y="1861"/>
                    <a:pt x="580" y="1861"/>
                  </a:cubicBezTo>
                  <a:cubicBezTo>
                    <a:pt x="536" y="1861"/>
                    <a:pt x="536" y="1861"/>
                    <a:pt x="536" y="1905"/>
                  </a:cubicBezTo>
                  <a:cubicBezTo>
                    <a:pt x="536" y="1948"/>
                    <a:pt x="536" y="1948"/>
                    <a:pt x="580" y="1948"/>
                  </a:cubicBezTo>
                  <a:close/>
                  <a:moveTo>
                    <a:pt x="453" y="2116"/>
                  </a:moveTo>
                  <a:cubicBezTo>
                    <a:pt x="453" y="2089"/>
                    <a:pt x="454" y="2063"/>
                    <a:pt x="453" y="2038"/>
                  </a:cubicBezTo>
                  <a:cubicBezTo>
                    <a:pt x="453" y="2035"/>
                    <a:pt x="444" y="2030"/>
                    <a:pt x="440" y="2030"/>
                  </a:cubicBezTo>
                  <a:cubicBezTo>
                    <a:pt x="420" y="2029"/>
                    <a:pt x="400" y="2028"/>
                    <a:pt x="380" y="2030"/>
                  </a:cubicBezTo>
                  <a:cubicBezTo>
                    <a:pt x="375" y="2030"/>
                    <a:pt x="366" y="2038"/>
                    <a:pt x="366" y="2043"/>
                  </a:cubicBezTo>
                  <a:cubicBezTo>
                    <a:pt x="364" y="2063"/>
                    <a:pt x="365" y="2083"/>
                    <a:pt x="366" y="2103"/>
                  </a:cubicBezTo>
                  <a:cubicBezTo>
                    <a:pt x="366" y="2108"/>
                    <a:pt x="374" y="2116"/>
                    <a:pt x="379" y="2116"/>
                  </a:cubicBezTo>
                  <a:cubicBezTo>
                    <a:pt x="403" y="2117"/>
                    <a:pt x="427" y="2116"/>
                    <a:pt x="453" y="2116"/>
                  </a:cubicBezTo>
                  <a:close/>
                  <a:moveTo>
                    <a:pt x="454" y="253"/>
                  </a:moveTo>
                  <a:cubicBezTo>
                    <a:pt x="454" y="226"/>
                    <a:pt x="454" y="201"/>
                    <a:pt x="453" y="176"/>
                  </a:cubicBezTo>
                  <a:cubicBezTo>
                    <a:pt x="453" y="172"/>
                    <a:pt x="445" y="166"/>
                    <a:pt x="440" y="166"/>
                  </a:cubicBezTo>
                  <a:cubicBezTo>
                    <a:pt x="420" y="165"/>
                    <a:pt x="400" y="166"/>
                    <a:pt x="380" y="165"/>
                  </a:cubicBezTo>
                  <a:cubicBezTo>
                    <a:pt x="369" y="165"/>
                    <a:pt x="365" y="170"/>
                    <a:pt x="365" y="181"/>
                  </a:cubicBezTo>
                  <a:cubicBezTo>
                    <a:pt x="366" y="200"/>
                    <a:pt x="365" y="219"/>
                    <a:pt x="366" y="239"/>
                  </a:cubicBezTo>
                  <a:cubicBezTo>
                    <a:pt x="366" y="244"/>
                    <a:pt x="373" y="252"/>
                    <a:pt x="377" y="252"/>
                  </a:cubicBezTo>
                  <a:cubicBezTo>
                    <a:pt x="402" y="254"/>
                    <a:pt x="426" y="253"/>
                    <a:pt x="454" y="253"/>
                  </a:cubicBezTo>
                  <a:close/>
                  <a:moveTo>
                    <a:pt x="536" y="253"/>
                  </a:moveTo>
                  <a:cubicBezTo>
                    <a:pt x="564" y="253"/>
                    <a:pt x="588" y="253"/>
                    <a:pt x="612" y="252"/>
                  </a:cubicBezTo>
                  <a:cubicBezTo>
                    <a:pt x="617" y="252"/>
                    <a:pt x="623" y="245"/>
                    <a:pt x="624" y="241"/>
                  </a:cubicBezTo>
                  <a:cubicBezTo>
                    <a:pt x="625" y="220"/>
                    <a:pt x="625" y="199"/>
                    <a:pt x="624" y="179"/>
                  </a:cubicBezTo>
                  <a:cubicBezTo>
                    <a:pt x="624" y="174"/>
                    <a:pt x="616" y="166"/>
                    <a:pt x="612" y="166"/>
                  </a:cubicBezTo>
                  <a:cubicBezTo>
                    <a:pt x="590" y="165"/>
                    <a:pt x="569" y="165"/>
                    <a:pt x="548" y="166"/>
                  </a:cubicBezTo>
                  <a:cubicBezTo>
                    <a:pt x="544" y="166"/>
                    <a:pt x="537" y="172"/>
                    <a:pt x="537" y="176"/>
                  </a:cubicBezTo>
                  <a:cubicBezTo>
                    <a:pt x="536" y="201"/>
                    <a:pt x="536" y="226"/>
                    <a:pt x="536" y="253"/>
                  </a:cubicBezTo>
                  <a:close/>
                  <a:moveTo>
                    <a:pt x="454" y="2285"/>
                  </a:moveTo>
                  <a:cubicBezTo>
                    <a:pt x="454" y="2258"/>
                    <a:pt x="454" y="2233"/>
                    <a:pt x="453" y="2208"/>
                  </a:cubicBezTo>
                  <a:cubicBezTo>
                    <a:pt x="453" y="2204"/>
                    <a:pt x="444" y="2198"/>
                    <a:pt x="440" y="2198"/>
                  </a:cubicBezTo>
                  <a:cubicBezTo>
                    <a:pt x="420" y="2197"/>
                    <a:pt x="400" y="2197"/>
                    <a:pt x="380" y="2199"/>
                  </a:cubicBezTo>
                  <a:cubicBezTo>
                    <a:pt x="375" y="2199"/>
                    <a:pt x="367" y="2207"/>
                    <a:pt x="366" y="2212"/>
                  </a:cubicBezTo>
                  <a:cubicBezTo>
                    <a:pt x="365" y="2231"/>
                    <a:pt x="365" y="2251"/>
                    <a:pt x="366" y="2271"/>
                  </a:cubicBezTo>
                  <a:cubicBezTo>
                    <a:pt x="366" y="2276"/>
                    <a:pt x="372" y="2284"/>
                    <a:pt x="376" y="2284"/>
                  </a:cubicBezTo>
                  <a:cubicBezTo>
                    <a:pt x="401" y="2285"/>
                    <a:pt x="426" y="2285"/>
                    <a:pt x="454" y="2285"/>
                  </a:cubicBezTo>
                  <a:close/>
                  <a:moveTo>
                    <a:pt x="536" y="2285"/>
                  </a:moveTo>
                  <a:cubicBezTo>
                    <a:pt x="564" y="2285"/>
                    <a:pt x="588" y="2285"/>
                    <a:pt x="613" y="2284"/>
                  </a:cubicBezTo>
                  <a:cubicBezTo>
                    <a:pt x="617" y="2284"/>
                    <a:pt x="624" y="2275"/>
                    <a:pt x="624" y="2270"/>
                  </a:cubicBezTo>
                  <a:cubicBezTo>
                    <a:pt x="625" y="2251"/>
                    <a:pt x="625" y="2232"/>
                    <a:pt x="624" y="2213"/>
                  </a:cubicBezTo>
                  <a:cubicBezTo>
                    <a:pt x="624" y="2207"/>
                    <a:pt x="616" y="2199"/>
                    <a:pt x="611" y="2198"/>
                  </a:cubicBezTo>
                  <a:cubicBezTo>
                    <a:pt x="590" y="2197"/>
                    <a:pt x="569" y="2197"/>
                    <a:pt x="548" y="2198"/>
                  </a:cubicBezTo>
                  <a:cubicBezTo>
                    <a:pt x="544" y="2198"/>
                    <a:pt x="537" y="2205"/>
                    <a:pt x="537" y="2208"/>
                  </a:cubicBezTo>
                  <a:cubicBezTo>
                    <a:pt x="536" y="2233"/>
                    <a:pt x="536" y="2257"/>
                    <a:pt x="536" y="2285"/>
                  </a:cubicBezTo>
                  <a:close/>
                  <a:moveTo>
                    <a:pt x="536" y="2116"/>
                  </a:moveTo>
                  <a:cubicBezTo>
                    <a:pt x="564" y="2116"/>
                    <a:pt x="587" y="2116"/>
                    <a:pt x="611" y="2117"/>
                  </a:cubicBezTo>
                  <a:cubicBezTo>
                    <a:pt x="622" y="2117"/>
                    <a:pt x="625" y="2111"/>
                    <a:pt x="625" y="2101"/>
                  </a:cubicBezTo>
                  <a:cubicBezTo>
                    <a:pt x="624" y="2083"/>
                    <a:pt x="624" y="2064"/>
                    <a:pt x="625" y="2045"/>
                  </a:cubicBezTo>
                  <a:cubicBezTo>
                    <a:pt x="625" y="2033"/>
                    <a:pt x="620" y="2029"/>
                    <a:pt x="608" y="2029"/>
                  </a:cubicBezTo>
                  <a:cubicBezTo>
                    <a:pt x="589" y="2030"/>
                    <a:pt x="570" y="2029"/>
                    <a:pt x="550" y="2030"/>
                  </a:cubicBezTo>
                  <a:cubicBezTo>
                    <a:pt x="545" y="2030"/>
                    <a:pt x="537" y="2036"/>
                    <a:pt x="537" y="2040"/>
                  </a:cubicBezTo>
                  <a:cubicBezTo>
                    <a:pt x="536" y="2064"/>
                    <a:pt x="536" y="2089"/>
                    <a:pt x="536" y="2116"/>
                  </a:cubicBezTo>
                  <a:close/>
                  <a:moveTo>
                    <a:pt x="582" y="1692"/>
                  </a:moveTo>
                  <a:cubicBezTo>
                    <a:pt x="536" y="1692"/>
                    <a:pt x="536" y="1692"/>
                    <a:pt x="536" y="1736"/>
                  </a:cubicBezTo>
                  <a:cubicBezTo>
                    <a:pt x="536" y="1779"/>
                    <a:pt x="536" y="1779"/>
                    <a:pt x="579" y="1779"/>
                  </a:cubicBezTo>
                  <a:cubicBezTo>
                    <a:pt x="625" y="1779"/>
                    <a:pt x="625" y="1779"/>
                    <a:pt x="625" y="1734"/>
                  </a:cubicBezTo>
                  <a:cubicBezTo>
                    <a:pt x="625" y="1692"/>
                    <a:pt x="625" y="1692"/>
                    <a:pt x="582" y="1692"/>
                  </a:cubicBezTo>
                  <a:close/>
                  <a:moveTo>
                    <a:pt x="580" y="422"/>
                  </a:moveTo>
                  <a:cubicBezTo>
                    <a:pt x="625" y="422"/>
                    <a:pt x="625" y="422"/>
                    <a:pt x="625" y="380"/>
                  </a:cubicBezTo>
                  <a:cubicBezTo>
                    <a:pt x="625" y="334"/>
                    <a:pt x="625" y="334"/>
                    <a:pt x="579" y="334"/>
                  </a:cubicBezTo>
                  <a:cubicBezTo>
                    <a:pt x="536" y="334"/>
                    <a:pt x="536" y="334"/>
                    <a:pt x="536" y="377"/>
                  </a:cubicBezTo>
                  <a:cubicBezTo>
                    <a:pt x="536" y="422"/>
                    <a:pt x="536" y="422"/>
                    <a:pt x="580" y="422"/>
                  </a:cubicBezTo>
                  <a:close/>
                  <a:moveTo>
                    <a:pt x="454" y="377"/>
                  </a:moveTo>
                  <a:cubicBezTo>
                    <a:pt x="454" y="334"/>
                    <a:pt x="454" y="334"/>
                    <a:pt x="412" y="334"/>
                  </a:cubicBezTo>
                  <a:cubicBezTo>
                    <a:pt x="365" y="334"/>
                    <a:pt x="365" y="334"/>
                    <a:pt x="365" y="380"/>
                  </a:cubicBezTo>
                  <a:cubicBezTo>
                    <a:pt x="366" y="422"/>
                    <a:pt x="366" y="422"/>
                    <a:pt x="408" y="422"/>
                  </a:cubicBezTo>
                  <a:cubicBezTo>
                    <a:pt x="454" y="422"/>
                    <a:pt x="454" y="422"/>
                    <a:pt x="454" y="377"/>
                  </a:cubicBezTo>
                  <a:close/>
                  <a:moveTo>
                    <a:pt x="452" y="1355"/>
                  </a:moveTo>
                  <a:cubicBezTo>
                    <a:pt x="426" y="1355"/>
                    <a:pt x="402" y="1355"/>
                    <a:pt x="377" y="1356"/>
                  </a:cubicBezTo>
                  <a:cubicBezTo>
                    <a:pt x="373" y="1356"/>
                    <a:pt x="366" y="1363"/>
                    <a:pt x="366" y="1368"/>
                  </a:cubicBezTo>
                  <a:cubicBezTo>
                    <a:pt x="365" y="1388"/>
                    <a:pt x="365" y="1409"/>
                    <a:pt x="366" y="1430"/>
                  </a:cubicBezTo>
                  <a:cubicBezTo>
                    <a:pt x="366" y="1434"/>
                    <a:pt x="373" y="1441"/>
                    <a:pt x="377" y="1441"/>
                  </a:cubicBezTo>
                  <a:cubicBezTo>
                    <a:pt x="402" y="1442"/>
                    <a:pt x="426" y="1442"/>
                    <a:pt x="452" y="1442"/>
                  </a:cubicBezTo>
                  <a:cubicBezTo>
                    <a:pt x="452" y="1412"/>
                    <a:pt x="452" y="1385"/>
                    <a:pt x="452" y="1355"/>
                  </a:cubicBezTo>
                  <a:close/>
                  <a:moveTo>
                    <a:pt x="536" y="1272"/>
                  </a:moveTo>
                  <a:cubicBezTo>
                    <a:pt x="567" y="1272"/>
                    <a:pt x="595" y="1272"/>
                    <a:pt x="624" y="1272"/>
                  </a:cubicBezTo>
                  <a:cubicBezTo>
                    <a:pt x="624" y="1246"/>
                    <a:pt x="625" y="1223"/>
                    <a:pt x="624" y="1199"/>
                  </a:cubicBezTo>
                  <a:cubicBezTo>
                    <a:pt x="623" y="1195"/>
                    <a:pt x="615" y="1188"/>
                    <a:pt x="610" y="1187"/>
                  </a:cubicBezTo>
                  <a:cubicBezTo>
                    <a:pt x="590" y="1186"/>
                    <a:pt x="570" y="1186"/>
                    <a:pt x="550" y="1187"/>
                  </a:cubicBezTo>
                  <a:cubicBezTo>
                    <a:pt x="545" y="1188"/>
                    <a:pt x="537" y="1195"/>
                    <a:pt x="537" y="1199"/>
                  </a:cubicBezTo>
                  <a:cubicBezTo>
                    <a:pt x="536" y="1223"/>
                    <a:pt x="536" y="1247"/>
                    <a:pt x="536" y="1272"/>
                  </a:cubicBezTo>
                  <a:close/>
                  <a:moveTo>
                    <a:pt x="452" y="1187"/>
                  </a:moveTo>
                  <a:cubicBezTo>
                    <a:pt x="426" y="1187"/>
                    <a:pt x="402" y="1186"/>
                    <a:pt x="377" y="1187"/>
                  </a:cubicBezTo>
                  <a:cubicBezTo>
                    <a:pt x="373" y="1187"/>
                    <a:pt x="366" y="1193"/>
                    <a:pt x="366" y="1197"/>
                  </a:cubicBezTo>
                  <a:cubicBezTo>
                    <a:pt x="365" y="1222"/>
                    <a:pt x="366" y="1247"/>
                    <a:pt x="366" y="1272"/>
                  </a:cubicBezTo>
                  <a:cubicBezTo>
                    <a:pt x="396" y="1272"/>
                    <a:pt x="424" y="1272"/>
                    <a:pt x="452" y="1272"/>
                  </a:cubicBezTo>
                  <a:cubicBezTo>
                    <a:pt x="452" y="1244"/>
                    <a:pt x="452" y="1217"/>
                    <a:pt x="452" y="1187"/>
                  </a:cubicBezTo>
                  <a:close/>
                  <a:moveTo>
                    <a:pt x="282" y="1187"/>
                  </a:moveTo>
                  <a:cubicBezTo>
                    <a:pt x="256" y="1187"/>
                    <a:pt x="231" y="1186"/>
                    <a:pt x="207" y="1187"/>
                  </a:cubicBezTo>
                  <a:cubicBezTo>
                    <a:pt x="203" y="1187"/>
                    <a:pt x="196" y="1192"/>
                    <a:pt x="196" y="1195"/>
                  </a:cubicBezTo>
                  <a:cubicBezTo>
                    <a:pt x="195" y="1221"/>
                    <a:pt x="196" y="1246"/>
                    <a:pt x="196" y="1272"/>
                  </a:cubicBezTo>
                  <a:cubicBezTo>
                    <a:pt x="226" y="1272"/>
                    <a:pt x="254" y="1272"/>
                    <a:pt x="282" y="1272"/>
                  </a:cubicBezTo>
                  <a:cubicBezTo>
                    <a:pt x="282" y="1244"/>
                    <a:pt x="282" y="1217"/>
                    <a:pt x="282" y="1187"/>
                  </a:cubicBezTo>
                  <a:close/>
                  <a:moveTo>
                    <a:pt x="537" y="1442"/>
                  </a:moveTo>
                  <a:cubicBezTo>
                    <a:pt x="564" y="1442"/>
                    <a:pt x="589" y="1442"/>
                    <a:pt x="614" y="1441"/>
                  </a:cubicBezTo>
                  <a:cubicBezTo>
                    <a:pt x="618" y="1441"/>
                    <a:pt x="624" y="1434"/>
                    <a:pt x="624" y="1430"/>
                  </a:cubicBezTo>
                  <a:cubicBezTo>
                    <a:pt x="625" y="1409"/>
                    <a:pt x="625" y="1389"/>
                    <a:pt x="624" y="1368"/>
                  </a:cubicBezTo>
                  <a:cubicBezTo>
                    <a:pt x="624" y="1364"/>
                    <a:pt x="616" y="1356"/>
                    <a:pt x="611" y="1356"/>
                  </a:cubicBezTo>
                  <a:cubicBezTo>
                    <a:pt x="591" y="1354"/>
                    <a:pt x="570" y="1355"/>
                    <a:pt x="549" y="1356"/>
                  </a:cubicBezTo>
                  <a:cubicBezTo>
                    <a:pt x="545" y="1356"/>
                    <a:pt x="537" y="1361"/>
                    <a:pt x="537" y="1364"/>
                  </a:cubicBezTo>
                  <a:cubicBezTo>
                    <a:pt x="536" y="1390"/>
                    <a:pt x="537" y="1415"/>
                    <a:pt x="537" y="1442"/>
                  </a:cubicBezTo>
                  <a:close/>
                  <a:moveTo>
                    <a:pt x="708" y="1355"/>
                  </a:moveTo>
                  <a:cubicBezTo>
                    <a:pt x="708" y="1385"/>
                    <a:pt x="708" y="1412"/>
                    <a:pt x="708" y="1440"/>
                  </a:cubicBezTo>
                  <a:cubicBezTo>
                    <a:pt x="737" y="1440"/>
                    <a:pt x="765" y="1440"/>
                    <a:pt x="795" y="1440"/>
                  </a:cubicBezTo>
                  <a:cubicBezTo>
                    <a:pt x="795" y="1414"/>
                    <a:pt x="795" y="1391"/>
                    <a:pt x="794" y="1367"/>
                  </a:cubicBezTo>
                  <a:cubicBezTo>
                    <a:pt x="794" y="1363"/>
                    <a:pt x="788" y="1356"/>
                    <a:pt x="784" y="1356"/>
                  </a:cubicBezTo>
                  <a:cubicBezTo>
                    <a:pt x="759" y="1355"/>
                    <a:pt x="734" y="1355"/>
                    <a:pt x="708" y="1355"/>
                  </a:cubicBezTo>
                  <a:close/>
                  <a:moveTo>
                    <a:pt x="282" y="1355"/>
                  </a:moveTo>
                  <a:cubicBezTo>
                    <a:pt x="256" y="1355"/>
                    <a:pt x="231" y="1355"/>
                    <a:pt x="206" y="1356"/>
                  </a:cubicBezTo>
                  <a:cubicBezTo>
                    <a:pt x="202" y="1356"/>
                    <a:pt x="196" y="1361"/>
                    <a:pt x="196" y="1365"/>
                  </a:cubicBezTo>
                  <a:cubicBezTo>
                    <a:pt x="195" y="1390"/>
                    <a:pt x="195" y="1415"/>
                    <a:pt x="195" y="1440"/>
                  </a:cubicBezTo>
                  <a:cubicBezTo>
                    <a:pt x="226" y="1440"/>
                    <a:pt x="254" y="1440"/>
                    <a:pt x="282" y="1440"/>
                  </a:cubicBezTo>
                  <a:cubicBezTo>
                    <a:pt x="282" y="1411"/>
                    <a:pt x="282" y="1384"/>
                    <a:pt x="282" y="1355"/>
                  </a:cubicBezTo>
                  <a:close/>
                  <a:moveTo>
                    <a:pt x="283" y="1610"/>
                  </a:moveTo>
                  <a:cubicBezTo>
                    <a:pt x="283" y="1583"/>
                    <a:pt x="284" y="1559"/>
                    <a:pt x="282" y="1536"/>
                  </a:cubicBezTo>
                  <a:cubicBezTo>
                    <a:pt x="282" y="1531"/>
                    <a:pt x="274" y="1524"/>
                    <a:pt x="269" y="1524"/>
                  </a:cubicBezTo>
                  <a:cubicBezTo>
                    <a:pt x="249" y="1523"/>
                    <a:pt x="229" y="1523"/>
                    <a:pt x="209" y="1524"/>
                  </a:cubicBezTo>
                  <a:cubicBezTo>
                    <a:pt x="205" y="1524"/>
                    <a:pt x="196" y="1531"/>
                    <a:pt x="196" y="1536"/>
                  </a:cubicBezTo>
                  <a:cubicBezTo>
                    <a:pt x="195" y="1557"/>
                    <a:pt x="195" y="1578"/>
                    <a:pt x="196" y="1600"/>
                  </a:cubicBezTo>
                  <a:cubicBezTo>
                    <a:pt x="196" y="1603"/>
                    <a:pt x="203" y="1610"/>
                    <a:pt x="207" y="1610"/>
                  </a:cubicBezTo>
                  <a:cubicBezTo>
                    <a:pt x="231" y="1611"/>
                    <a:pt x="256" y="1610"/>
                    <a:pt x="283" y="1610"/>
                  </a:cubicBezTo>
                  <a:close/>
                  <a:moveTo>
                    <a:pt x="708" y="1610"/>
                  </a:moveTo>
                  <a:cubicBezTo>
                    <a:pt x="734" y="1610"/>
                    <a:pt x="759" y="1611"/>
                    <a:pt x="783" y="1610"/>
                  </a:cubicBezTo>
                  <a:cubicBezTo>
                    <a:pt x="787" y="1610"/>
                    <a:pt x="794" y="1602"/>
                    <a:pt x="794" y="1598"/>
                  </a:cubicBezTo>
                  <a:cubicBezTo>
                    <a:pt x="795" y="1577"/>
                    <a:pt x="795" y="1557"/>
                    <a:pt x="794" y="1536"/>
                  </a:cubicBezTo>
                  <a:cubicBezTo>
                    <a:pt x="794" y="1532"/>
                    <a:pt x="789" y="1524"/>
                    <a:pt x="785" y="1524"/>
                  </a:cubicBezTo>
                  <a:cubicBezTo>
                    <a:pt x="760" y="1523"/>
                    <a:pt x="734" y="1524"/>
                    <a:pt x="708" y="1524"/>
                  </a:cubicBezTo>
                  <a:cubicBezTo>
                    <a:pt x="708" y="1554"/>
                    <a:pt x="708" y="1580"/>
                    <a:pt x="708" y="1610"/>
                  </a:cubicBezTo>
                  <a:close/>
                  <a:moveTo>
                    <a:pt x="708" y="1188"/>
                  </a:moveTo>
                  <a:cubicBezTo>
                    <a:pt x="708" y="1217"/>
                    <a:pt x="708" y="1244"/>
                    <a:pt x="708" y="1272"/>
                  </a:cubicBezTo>
                  <a:cubicBezTo>
                    <a:pt x="737" y="1272"/>
                    <a:pt x="765" y="1272"/>
                    <a:pt x="793" y="1272"/>
                  </a:cubicBezTo>
                  <a:cubicBezTo>
                    <a:pt x="793" y="1244"/>
                    <a:pt x="793" y="1216"/>
                    <a:pt x="793" y="1188"/>
                  </a:cubicBezTo>
                  <a:cubicBezTo>
                    <a:pt x="764" y="1188"/>
                    <a:pt x="737" y="1188"/>
                    <a:pt x="708" y="1188"/>
                  </a:cubicBezTo>
                  <a:close/>
                  <a:moveTo>
                    <a:pt x="452" y="1524"/>
                  </a:moveTo>
                  <a:cubicBezTo>
                    <a:pt x="426" y="1524"/>
                    <a:pt x="402" y="1523"/>
                    <a:pt x="377" y="1524"/>
                  </a:cubicBezTo>
                  <a:cubicBezTo>
                    <a:pt x="373" y="1524"/>
                    <a:pt x="366" y="1532"/>
                    <a:pt x="366" y="1536"/>
                  </a:cubicBezTo>
                  <a:cubicBezTo>
                    <a:pt x="365" y="1557"/>
                    <a:pt x="365" y="1578"/>
                    <a:pt x="366" y="1598"/>
                  </a:cubicBezTo>
                  <a:cubicBezTo>
                    <a:pt x="366" y="1602"/>
                    <a:pt x="373" y="1610"/>
                    <a:pt x="377" y="1610"/>
                  </a:cubicBezTo>
                  <a:cubicBezTo>
                    <a:pt x="402" y="1611"/>
                    <a:pt x="426" y="1610"/>
                    <a:pt x="452" y="1610"/>
                  </a:cubicBezTo>
                  <a:cubicBezTo>
                    <a:pt x="452" y="1581"/>
                    <a:pt x="452" y="1553"/>
                    <a:pt x="452" y="1524"/>
                  </a:cubicBezTo>
                  <a:close/>
                  <a:moveTo>
                    <a:pt x="580" y="1610"/>
                  </a:moveTo>
                  <a:cubicBezTo>
                    <a:pt x="624" y="1610"/>
                    <a:pt x="625" y="1610"/>
                    <a:pt x="624" y="1565"/>
                  </a:cubicBezTo>
                  <a:cubicBezTo>
                    <a:pt x="624" y="1516"/>
                    <a:pt x="631" y="1524"/>
                    <a:pt x="582" y="1524"/>
                  </a:cubicBezTo>
                  <a:cubicBezTo>
                    <a:pt x="536" y="1523"/>
                    <a:pt x="536" y="1524"/>
                    <a:pt x="536" y="1568"/>
                  </a:cubicBezTo>
                  <a:cubicBezTo>
                    <a:pt x="536" y="1611"/>
                    <a:pt x="536" y="1611"/>
                    <a:pt x="580" y="16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400"/>
            </a:p>
          </p:txBody>
        </p:sp>
        <p:grpSp>
          <p:nvGrpSpPr>
            <p:cNvPr id="13" name="组合 12"/>
            <p:cNvGrpSpPr/>
            <p:nvPr userDrawn="1"/>
          </p:nvGrpSpPr>
          <p:grpSpPr>
            <a:xfrm>
              <a:off x="2328918" y="1577773"/>
              <a:ext cx="4245990" cy="4234827"/>
              <a:chOff x="2328918" y="1577773"/>
              <a:chExt cx="4245990" cy="4234827"/>
            </a:xfrm>
          </p:grpSpPr>
          <p:sp>
            <p:nvSpPr>
              <p:cNvPr id="14" name="椭圆 13"/>
              <p:cNvSpPr/>
              <p:nvPr userDrawn="1"/>
            </p:nvSpPr>
            <p:spPr>
              <a:xfrm>
                <a:off x="2328918" y="1758126"/>
                <a:ext cx="3971605" cy="3971605"/>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5" name="椭圆 14"/>
              <p:cNvSpPr/>
              <p:nvPr userDrawn="1"/>
            </p:nvSpPr>
            <p:spPr>
              <a:xfrm>
                <a:off x="2603303" y="1840995"/>
                <a:ext cx="3971605" cy="3971605"/>
              </a:xfrm>
              <a:prstGeom prst="ellipse">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 name="椭圆 15"/>
              <p:cNvSpPr/>
              <p:nvPr userDrawn="1"/>
            </p:nvSpPr>
            <p:spPr>
              <a:xfrm>
                <a:off x="2472780" y="1577773"/>
                <a:ext cx="3971605" cy="3971605"/>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grpSp>
      </p:grpSp>
      <p:sp>
        <p:nvSpPr>
          <p:cNvPr id="82" name="任意多边形 81"/>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userDrawn="1"/>
        </p:nvSpPr>
        <p:spPr>
          <a:xfrm flipH="1">
            <a:off x="0" y="0"/>
            <a:ext cx="1032049" cy="6894518"/>
          </a:xfrm>
          <a:custGeom>
            <a:avLst/>
            <a:gdLst>
              <a:gd name="connsiteX0" fmla="*/ 1032049 w 1032049"/>
              <a:gd name="connsiteY0" fmla="*/ 0 h 3392932"/>
              <a:gd name="connsiteX1" fmla="*/ 1032049 w 1032049"/>
              <a:gd name="connsiteY1" fmla="*/ 3392932 h 3392932"/>
              <a:gd name="connsiteX2" fmla="*/ 0 w 1032049"/>
              <a:gd name="connsiteY2" fmla="*/ 3392932 h 3392932"/>
              <a:gd name="connsiteX3" fmla="*/ 150144 w 1032049"/>
              <a:gd name="connsiteY3" fmla="*/ 3158730 h 3392932"/>
              <a:gd name="connsiteX4" fmla="*/ 1032049 w 1032049"/>
              <a:gd name="connsiteY4" fmla="*/ 0 h 339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49" h="3392932">
                <a:moveTo>
                  <a:pt x="1032049" y="0"/>
                </a:moveTo>
                <a:lnTo>
                  <a:pt x="1032049" y="3392932"/>
                </a:lnTo>
                <a:lnTo>
                  <a:pt x="0" y="3392932"/>
                </a:lnTo>
                <a:lnTo>
                  <a:pt x="150144" y="3158730"/>
                </a:lnTo>
                <a:cubicBezTo>
                  <a:pt x="709778" y="2237695"/>
                  <a:pt x="1032049" y="1156483"/>
                  <a:pt x="1032049"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4" name="直接连接符 83"/>
          <p:cNvCxnSpPr/>
          <p:nvPr userDrawn="1"/>
        </p:nvCxnSpPr>
        <p:spPr>
          <a:xfrm>
            <a:off x="4707526" y="3706553"/>
            <a:ext cx="27722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文本占位符 88"/>
          <p:cNvSpPr>
            <a:spLocks noGrp="1"/>
          </p:cNvSpPr>
          <p:nvPr>
            <p:ph type="body" sz="quarter" idx="10" hasCustomPrompt="1"/>
          </p:nvPr>
        </p:nvSpPr>
        <p:spPr>
          <a:xfrm>
            <a:off x="4707526" y="2649451"/>
            <a:ext cx="2807000" cy="1089529"/>
          </a:xfrm>
          <a:prstGeom prst="rect">
            <a:avLst/>
          </a:prstGeom>
          <a:noFill/>
        </p:spPr>
        <p:txBody>
          <a:bodyPr wrap="square" rtlCol="0">
            <a:spAutoFit/>
          </a:bodyPr>
          <a:lstStyle>
            <a:lvl1pPr marL="0" indent="0" algn="ctr">
              <a:buNone/>
              <a:defRPr lang="zh-CN" altLang="en-US" sz="7200" b="1" dirty="0">
                <a:solidFill>
                  <a:schemeClr val="accent4"/>
                </a:solidFill>
                <a:ea typeface="微软雅黑" panose="020B0503020204020204" pitchFamily="34" charset="-122"/>
              </a:defRPr>
            </a:lvl1pPr>
          </a:lstStyle>
          <a:p>
            <a:pPr marL="0" lvl="0" algn="ctr" defTabSz="914377"/>
            <a:r>
              <a:rPr lang="en-US" altLang="zh-CN" dirty="0"/>
              <a:t>2016</a:t>
            </a:r>
            <a:endParaRPr lang="zh-CN" altLang="en-US" dirty="0"/>
          </a:p>
        </p:txBody>
      </p:sp>
      <p:sp>
        <p:nvSpPr>
          <p:cNvPr id="86" name="文本占位符 88"/>
          <p:cNvSpPr>
            <a:spLocks noGrp="1"/>
          </p:cNvSpPr>
          <p:nvPr>
            <p:ph type="body" sz="quarter" idx="11" hasCustomPrompt="1"/>
          </p:nvPr>
        </p:nvSpPr>
        <p:spPr>
          <a:xfrm>
            <a:off x="4633699" y="3731836"/>
            <a:ext cx="2954655" cy="840230"/>
          </a:xfrm>
          <a:prstGeom prst="rect">
            <a:avLst/>
          </a:prstGeom>
          <a:noFill/>
        </p:spPr>
        <p:txBody>
          <a:bodyPr wrap="none" rtlCol="0">
            <a:spAutoFit/>
          </a:bodyPr>
          <a:lstStyle>
            <a:lvl1pPr marL="0" indent="0">
              <a:buNone/>
              <a:defRPr lang="zh-CN" altLang="en-US" sz="5400" b="1" dirty="0">
                <a:solidFill>
                  <a:schemeClr val="accent4"/>
                </a:solidFill>
                <a:latin typeface="微软雅黑" panose="020B0503020204020204" pitchFamily="34" charset="-122"/>
                <a:ea typeface="微软雅黑" panose="020B0503020204020204" pitchFamily="34" charset="-122"/>
              </a:defRPr>
            </a:lvl1pPr>
          </a:lstStyle>
          <a:p>
            <a:pPr marL="0" lvl="0" algn="ctr" defTabSz="914377"/>
            <a:r>
              <a:rPr lang="zh-CN" altLang="en-US" dirty="0"/>
              <a:t>工作汇报</a:t>
            </a:r>
          </a:p>
        </p:txBody>
      </p:sp>
    </p:spTree>
    <p:extLst>
      <p:ext uri="{BB962C8B-B14F-4D97-AF65-F5344CB8AC3E}">
        <p14:creationId xmlns:p14="http://schemas.microsoft.com/office/powerpoint/2010/main" val="14592925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内容页_1">
    <p:spTree>
      <p:nvGrpSpPr>
        <p:cNvPr id="1" name=""/>
        <p:cNvGrpSpPr/>
        <p:nvPr/>
      </p:nvGrpSpPr>
      <p:grpSpPr>
        <a:xfrm>
          <a:off x="0" y="0"/>
          <a:ext cx="0" cy="0"/>
          <a:chOff x="0" y="0"/>
          <a:chExt cx="0" cy="0"/>
        </a:xfrm>
      </p:grpSpPr>
      <p:grpSp>
        <p:nvGrpSpPr>
          <p:cNvPr id="2" name="组合 1"/>
          <p:cNvGrpSpPr/>
          <p:nvPr userDrawn="1"/>
        </p:nvGrpSpPr>
        <p:grpSpPr>
          <a:xfrm>
            <a:off x="-346537" y="359361"/>
            <a:ext cx="1136267" cy="1209181"/>
            <a:chOff x="-741145" y="548639"/>
            <a:chExt cx="1799925" cy="1915427"/>
          </a:xfrm>
          <a:solidFill>
            <a:schemeClr val="accent4">
              <a:alpha val="80000"/>
            </a:schemeClr>
          </a:solidFill>
        </p:grpSpPr>
        <p:sp>
          <p:nvSpPr>
            <p:cNvPr id="3" name="圆角矩形 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sp>
        <p:nvSpPr>
          <p:cNvPr id="8"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sp>
        <p:nvSpPr>
          <p:cNvPr id="10" name="任意多边形 9"/>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26711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内容页_1">
    <p:spTree>
      <p:nvGrpSpPr>
        <p:cNvPr id="1" name=""/>
        <p:cNvGrpSpPr/>
        <p:nvPr/>
      </p:nvGrpSpPr>
      <p:grpSpPr>
        <a:xfrm>
          <a:off x="0" y="0"/>
          <a:ext cx="0" cy="0"/>
          <a:chOff x="0" y="0"/>
          <a:chExt cx="0" cy="0"/>
        </a:xfrm>
      </p:grpSpPr>
      <p:grpSp>
        <p:nvGrpSpPr>
          <p:cNvPr id="2" name="组合 1"/>
          <p:cNvGrpSpPr/>
          <p:nvPr userDrawn="1"/>
        </p:nvGrpSpPr>
        <p:grpSpPr>
          <a:xfrm>
            <a:off x="-346537" y="359361"/>
            <a:ext cx="1136267" cy="1209181"/>
            <a:chOff x="-741145" y="548639"/>
            <a:chExt cx="1799925" cy="1915427"/>
          </a:xfrm>
          <a:solidFill>
            <a:schemeClr val="accent4">
              <a:alpha val="80000"/>
            </a:schemeClr>
          </a:solidFill>
        </p:grpSpPr>
        <p:sp>
          <p:nvSpPr>
            <p:cNvPr id="3" name="圆角矩形 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sp>
        <p:nvSpPr>
          <p:cNvPr id="8"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sp>
        <p:nvSpPr>
          <p:cNvPr id="10" name="任意多边形 9"/>
          <p:cNvSpPr/>
          <p:nvPr userDrawn="1"/>
        </p:nvSpPr>
        <p:spPr>
          <a:xfrm>
            <a:off x="11110441" y="-1"/>
            <a:ext cx="1082438" cy="6858001"/>
          </a:xfrm>
          <a:custGeom>
            <a:avLst/>
            <a:gdLst>
              <a:gd name="connsiteX0" fmla="*/ 0 w 1082438"/>
              <a:gd name="connsiteY0" fmla="*/ 0 h 3465068"/>
              <a:gd name="connsiteX1" fmla="*/ 1082438 w 1082438"/>
              <a:gd name="connsiteY1" fmla="*/ 0 h 3465068"/>
              <a:gd name="connsiteX2" fmla="*/ 1082438 w 1082438"/>
              <a:gd name="connsiteY2" fmla="*/ 3465068 h 3465068"/>
              <a:gd name="connsiteX3" fmla="*/ 42084 w 1082438"/>
              <a:gd name="connsiteY3" fmla="*/ 59181 h 3465068"/>
              <a:gd name="connsiteX4" fmla="*/ 0 w 1082438"/>
              <a:gd name="connsiteY4" fmla="*/ 0 h 3465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2438" h="3465068">
                <a:moveTo>
                  <a:pt x="0" y="0"/>
                </a:moveTo>
                <a:lnTo>
                  <a:pt x="1082438" y="0"/>
                </a:lnTo>
                <a:lnTo>
                  <a:pt x="1082438" y="3465068"/>
                </a:lnTo>
                <a:cubicBezTo>
                  <a:pt x="1082438" y="2203451"/>
                  <a:pt x="698909" y="1031411"/>
                  <a:pt x="42084" y="59181"/>
                </a:cubicBez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42427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内容页_5">
    <p:spTree>
      <p:nvGrpSpPr>
        <p:cNvPr id="1" name=""/>
        <p:cNvGrpSpPr/>
        <p:nvPr/>
      </p:nvGrpSpPr>
      <p:grpSpPr>
        <a:xfrm>
          <a:off x="0" y="0"/>
          <a:ext cx="0" cy="0"/>
          <a:chOff x="0" y="0"/>
          <a:chExt cx="0" cy="0"/>
        </a:xfrm>
      </p:grpSpPr>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tx1"/>
                </a:solidFill>
              </a:defRPr>
            </a:lvl1pPr>
          </a:lstStyle>
          <a:p>
            <a:pPr marL="0" lvl="0" defTabSz="914377"/>
            <a:r>
              <a:rPr kumimoji="1" lang="zh-CN" altLang="en-US" sz="2800" dirty="0"/>
              <a:t>工作回顾</a:t>
            </a:r>
            <a:endParaRPr lang="zh-CN" altLang="en-US" dirty="0"/>
          </a:p>
        </p:txBody>
      </p:sp>
      <p:cxnSp>
        <p:nvCxnSpPr>
          <p:cNvPr id="11" name="直接连接符 10"/>
          <p:cNvCxnSpPr/>
          <p:nvPr userDrawn="1"/>
        </p:nvCxnSpPr>
        <p:spPr>
          <a:xfrm>
            <a:off x="0" y="4745255"/>
            <a:ext cx="12192000" cy="11646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V="1">
            <a:off x="0" y="5534527"/>
            <a:ext cx="12192000" cy="259881"/>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接连接符 12"/>
          <p:cNvCxnSpPr/>
          <p:nvPr userDrawn="1"/>
        </p:nvCxnSpPr>
        <p:spPr>
          <a:xfrm flipV="1">
            <a:off x="0" y="5265019"/>
            <a:ext cx="12192000" cy="1232034"/>
          </a:xfrm>
          <a:prstGeom prst="line">
            <a:avLst/>
          </a:prstGeom>
        </p:spPr>
        <p:style>
          <a:lnRef idx="1">
            <a:schemeClr val="accent4"/>
          </a:lnRef>
          <a:fillRef idx="0">
            <a:schemeClr val="accent4"/>
          </a:fillRef>
          <a:effectRef idx="0">
            <a:schemeClr val="accent4"/>
          </a:effectRef>
          <a:fontRef idx="minor">
            <a:schemeClr val="tx1"/>
          </a:fontRef>
        </p:style>
      </p:cxnSp>
      <p:sp>
        <p:nvSpPr>
          <p:cNvPr id="14" name="文本占位符 29"/>
          <p:cNvSpPr>
            <a:spLocks noGrp="1"/>
          </p:cNvSpPr>
          <p:nvPr>
            <p:ph type="body" sz="quarter" idx="19" hasCustomPrompt="1"/>
          </p:nvPr>
        </p:nvSpPr>
        <p:spPr>
          <a:xfrm>
            <a:off x="835276" y="568940"/>
            <a:ext cx="2974723" cy="480131"/>
          </a:xfrm>
          <a:prstGeom prst="rect">
            <a:avLst/>
          </a:prstGeom>
          <a:noFill/>
        </p:spPr>
        <p:txBody>
          <a:bodyPr wrap="square" rtlCol="0">
            <a:spAutoFit/>
          </a:bodyPr>
          <a:lstStyle>
            <a:lvl1pPr marL="0" indent="0">
              <a:buNone/>
              <a:defRPr kumimoji="1" lang="en-US" altLang="zh-CN" sz="2000" b="0" dirty="0" smtClean="0">
                <a:solidFill>
                  <a:schemeClr val="tx1"/>
                </a:solidFill>
              </a:defRPr>
            </a:lvl1pPr>
          </a:lstStyle>
          <a:p>
            <a:pPr marL="0" lvl="0" defTabSz="914377"/>
            <a:r>
              <a:rPr kumimoji="1" lang="en-US" altLang="zh-CN" sz="2800" dirty="0"/>
              <a:t>Part One</a:t>
            </a:r>
          </a:p>
        </p:txBody>
      </p:sp>
      <p:grpSp>
        <p:nvGrpSpPr>
          <p:cNvPr id="15" name="组合 14"/>
          <p:cNvGrpSpPr/>
          <p:nvPr userDrawn="1"/>
        </p:nvGrpSpPr>
        <p:grpSpPr>
          <a:xfrm>
            <a:off x="-346537" y="359361"/>
            <a:ext cx="1136267" cy="1209181"/>
            <a:chOff x="-741145" y="548639"/>
            <a:chExt cx="1799925" cy="1915427"/>
          </a:xfrm>
          <a:solidFill>
            <a:schemeClr val="accent4">
              <a:alpha val="80000"/>
            </a:schemeClr>
          </a:solidFill>
        </p:grpSpPr>
        <p:sp>
          <p:nvSpPr>
            <p:cNvPr id="16" name="圆角矩形 15"/>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67421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内容页_2">
    <p:spTree>
      <p:nvGrpSpPr>
        <p:cNvPr id="1" name=""/>
        <p:cNvGrpSpPr/>
        <p:nvPr/>
      </p:nvGrpSpPr>
      <p:grpSpPr>
        <a:xfrm>
          <a:off x="0" y="0"/>
          <a:ext cx="0" cy="0"/>
          <a:chOff x="0" y="0"/>
          <a:chExt cx="0" cy="0"/>
        </a:xfrm>
      </p:grpSpPr>
      <p:pic>
        <p:nvPicPr>
          <p:cNvPr id="2052" name="Picture 4" descr="http://dc.office.msn.com.cn/t/75/EC775E05A9DF44A62710AC19D0BA18D0.jpg"/>
          <p:cNvPicPr>
            <a:picLocks noChangeAspect="1" noChangeArrowheads="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12208078" cy="6865142"/>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userDrawn="1"/>
        </p:nvGrpSpPr>
        <p:grpSpPr>
          <a:xfrm>
            <a:off x="-346537" y="359361"/>
            <a:ext cx="1136267" cy="1209181"/>
            <a:chOff x="-741145" y="548639"/>
            <a:chExt cx="1799925" cy="1915427"/>
          </a:xfrm>
          <a:solidFill>
            <a:schemeClr val="accent3">
              <a:alpha val="80000"/>
            </a:schemeClr>
          </a:solidFill>
        </p:grpSpPr>
        <p:sp>
          <p:nvSpPr>
            <p:cNvPr id="3" name="圆角矩形 2"/>
            <p:cNvSpPr/>
            <p:nvPr/>
          </p:nvSpPr>
          <p:spPr>
            <a:xfrm>
              <a:off x="-741145" y="548639"/>
              <a:ext cx="981777" cy="117428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77003" y="770020"/>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853" y="1291403"/>
              <a:ext cx="981777" cy="981776"/>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731520" y="1482289"/>
              <a:ext cx="981777" cy="981777"/>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占位符 29"/>
          <p:cNvSpPr>
            <a:spLocks noGrp="1"/>
          </p:cNvSpPr>
          <p:nvPr>
            <p:ph type="body" sz="quarter" idx="18" hasCustomPrompt="1"/>
          </p:nvPr>
        </p:nvSpPr>
        <p:spPr>
          <a:xfrm>
            <a:off x="835276" y="937779"/>
            <a:ext cx="2974723" cy="480131"/>
          </a:xfrm>
          <a:prstGeom prst="rect">
            <a:avLst/>
          </a:prstGeom>
          <a:noFill/>
        </p:spPr>
        <p:txBody>
          <a:bodyPr wrap="square" rtlCol="0">
            <a:spAutoFit/>
          </a:bodyPr>
          <a:lstStyle>
            <a:lvl1pPr marL="0" indent="0">
              <a:buNone/>
              <a:defRPr kumimoji="1" lang="zh-CN" altLang="en-US" sz="3200" b="1" dirty="0">
                <a:solidFill>
                  <a:schemeClr val="bg1"/>
                </a:solidFill>
              </a:defRPr>
            </a:lvl1pPr>
          </a:lstStyle>
          <a:p>
            <a:pPr marL="0" lvl="0" defTabSz="914377"/>
            <a:r>
              <a:rPr kumimoji="1" lang="zh-CN" altLang="en-US" sz="2800" dirty="0"/>
              <a:t>工作回顾</a:t>
            </a:r>
            <a:endParaRPr lang="zh-CN" altLang="en-US" dirty="0"/>
          </a:p>
        </p:txBody>
      </p:sp>
      <p:sp>
        <p:nvSpPr>
          <p:cNvPr id="8" name="文本占位符 29"/>
          <p:cNvSpPr>
            <a:spLocks noGrp="1"/>
          </p:cNvSpPr>
          <p:nvPr>
            <p:ph type="body" sz="quarter" idx="19" hasCustomPrompt="1"/>
          </p:nvPr>
        </p:nvSpPr>
        <p:spPr>
          <a:xfrm>
            <a:off x="835276" y="515999"/>
            <a:ext cx="2974723" cy="480131"/>
          </a:xfrm>
          <a:prstGeom prst="rect">
            <a:avLst/>
          </a:prstGeom>
          <a:noFill/>
        </p:spPr>
        <p:txBody>
          <a:bodyPr wrap="square" rtlCol="0">
            <a:spAutoFit/>
          </a:bodyPr>
          <a:lstStyle>
            <a:lvl1pPr marL="0" indent="0">
              <a:buNone/>
              <a:defRPr kumimoji="1" lang="en-US" altLang="zh-CN" sz="2000" b="0" dirty="0" smtClean="0">
                <a:solidFill>
                  <a:schemeClr val="bg1"/>
                </a:solidFill>
              </a:defRPr>
            </a:lvl1pPr>
          </a:lstStyle>
          <a:p>
            <a:pPr marL="0" lvl="0" defTabSz="914377"/>
            <a:r>
              <a:rPr kumimoji="1" lang="en-US" altLang="zh-CN" sz="2800" dirty="0"/>
              <a:t>Part One</a:t>
            </a:r>
          </a:p>
        </p:txBody>
      </p:sp>
      <p:sp>
        <p:nvSpPr>
          <p:cNvPr id="13" name="任意多边形 12"/>
          <p:cNvSpPr/>
          <p:nvPr userDrawn="1"/>
        </p:nvSpPr>
        <p:spPr>
          <a:xfrm flipV="1">
            <a:off x="7438414" y="-1"/>
            <a:ext cx="4769663" cy="6865143"/>
          </a:xfrm>
          <a:custGeom>
            <a:avLst/>
            <a:gdLst>
              <a:gd name="connsiteX0" fmla="*/ 1082438 w 4769663"/>
              <a:gd name="connsiteY0" fmla="*/ 6865143 h 6865143"/>
              <a:gd name="connsiteX1" fmla="*/ 4769663 w 4769663"/>
              <a:gd name="connsiteY1" fmla="*/ 6865143 h 6865143"/>
              <a:gd name="connsiteX2" fmla="*/ 4769663 w 4769663"/>
              <a:gd name="connsiteY2" fmla="*/ 0 h 6865143"/>
              <a:gd name="connsiteX3" fmla="*/ 1082438 w 4769663"/>
              <a:gd name="connsiteY3" fmla="*/ 0 h 6865143"/>
              <a:gd name="connsiteX4" fmla="*/ 1082438 w 4769663"/>
              <a:gd name="connsiteY4" fmla="*/ 7142 h 6865143"/>
              <a:gd name="connsiteX5" fmla="*/ 0 w 4769663"/>
              <a:gd name="connsiteY5" fmla="*/ 7142 h 6865143"/>
              <a:gd name="connsiteX6" fmla="*/ 42084 w 4769663"/>
              <a:gd name="connsiteY6" fmla="*/ 124272 h 6865143"/>
              <a:gd name="connsiteX7" fmla="*/ 1082438 w 4769663"/>
              <a:gd name="connsiteY7" fmla="*/ 6865143 h 686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9663" h="6865143">
                <a:moveTo>
                  <a:pt x="1082438" y="6865143"/>
                </a:moveTo>
                <a:lnTo>
                  <a:pt x="4769663" y="6865143"/>
                </a:lnTo>
                <a:lnTo>
                  <a:pt x="4769663" y="0"/>
                </a:lnTo>
                <a:lnTo>
                  <a:pt x="1082438" y="0"/>
                </a:lnTo>
                <a:lnTo>
                  <a:pt x="1082438" y="7142"/>
                </a:lnTo>
                <a:lnTo>
                  <a:pt x="0" y="7142"/>
                </a:lnTo>
                <a:lnTo>
                  <a:pt x="42084" y="124272"/>
                </a:lnTo>
                <a:cubicBezTo>
                  <a:pt x="698909" y="2048493"/>
                  <a:pt x="1082438" y="4368173"/>
                  <a:pt x="1082438" y="686514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310844964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2.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780034"/>
      </p:ext>
    </p:extLst>
  </p:cSld>
  <p:clrMap bg1="lt1" tx1="dk1" bg2="lt2" tx2="dk2" accent1="accent1" accent2="accent2" accent3="accent3" accent4="accent4" accent5="accent5" accent6="accent6" hlink="hlink" folHlink="folHlink"/>
  <p:sldLayoutIdLst>
    <p:sldLayoutId id="2147483680" r:id="rId1"/>
    <p:sldLayoutId id="2147483664" r:id="rId2"/>
    <p:sldLayoutId id="2147483681"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692" r:id="rId12"/>
    <p:sldLayoutId id="2147483683" r:id="rId13"/>
    <p:sldLayoutId id="2147483693" r:id="rId14"/>
    <p:sldLayoutId id="2147483685" r:id="rId15"/>
    <p:sldLayoutId id="2147483789" r:id="rId16"/>
    <p:sldLayoutId id="2147483790" r:id="rId17"/>
    <p:sldLayoutId id="2147483791" r:id="rId18"/>
    <p:sldLayoutId id="2147483792" r:id="rId19"/>
    <p:sldLayoutId id="2147483793" r:id="rId20"/>
    <p:sldLayoutId id="2147483794" r:id="rId21"/>
    <p:sldLayoutId id="2147483795" r:id="rId22"/>
    <p:sldLayoutId id="2147483796" r:id="rId23"/>
    <p:sldLayoutId id="2147483797" r:id="rId24"/>
    <p:sldLayoutId id="2147483798" r:id="rId25"/>
    <p:sldLayoutId id="2147483799" r:id="rId26"/>
    <p:sldLayoutId id="2147483812" r:id="rId27"/>
    <p:sldLayoutId id="2147483813" r:id="rId28"/>
    <p:sldLayoutId id="2147483814" r:id="rId29"/>
    <p:sldLayoutId id="2147483815" r:id="rId30"/>
    <p:sldLayoutId id="2147483816" r:id="rId31"/>
    <p:sldLayoutId id="2147483817" r:id="rId32"/>
    <p:sldLayoutId id="2147483818" r:id="rId33"/>
    <p:sldLayoutId id="2147483819" r:id="rId34"/>
    <p:sldLayoutId id="2147483820" r:id="rId35"/>
    <p:sldLayoutId id="2147483821" r:id="rId36"/>
    <p:sldLayoutId id="2147483822" r:id="rId37"/>
    <p:sldLayoutId id="2147483881" r:id="rId38"/>
    <p:sldLayoutId id="2147483882" r:id="rId39"/>
    <p:sldLayoutId id="2147483883" r:id="rId40"/>
    <p:sldLayoutId id="2147483884" r:id="rId41"/>
    <p:sldLayoutId id="2147483885" r:id="rId42"/>
    <p:sldLayoutId id="2147483886" r:id="rId43"/>
    <p:sldLayoutId id="2147483887" r:id="rId44"/>
    <p:sldLayoutId id="2147483888" r:id="rId45"/>
    <p:sldLayoutId id="2147483889" r:id="rId46"/>
    <p:sldLayoutId id="2147483890" r:id="rId47"/>
    <p:sldLayoutId id="2147483891" r:id="rId4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5E3D441-3223-4223-922C-E6DB8EE40C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AA38AF5-FBD9-40FB-B121-385200375B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1DA0EB9-BBB4-4CCC-A2FD-DB27470117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C3717F-0071-4FAC-A588-2EE15272DEE2}" type="datetimeFigureOut">
              <a:rPr lang="zh-CN" altLang="en-US" smtClean="0"/>
              <a:t>2018/8/12</a:t>
            </a:fld>
            <a:endParaRPr lang="zh-CN" altLang="en-US"/>
          </a:p>
        </p:txBody>
      </p:sp>
      <p:sp>
        <p:nvSpPr>
          <p:cNvPr id="5" name="页脚占位符 4">
            <a:extLst>
              <a:ext uri="{FF2B5EF4-FFF2-40B4-BE49-F238E27FC236}">
                <a16:creationId xmlns:a16="http://schemas.microsoft.com/office/drawing/2014/main" id="{6C72BC27-9A06-41AF-9964-E5F4532196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39C8271-5E4B-4E1E-BB59-8F57E5F72F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54800F-1082-4B95-B97F-979C60E58EA4}" type="slidenum">
              <a:rPr lang="zh-CN" altLang="en-US" smtClean="0"/>
              <a:t>‹#›</a:t>
            </a:fld>
            <a:endParaRPr lang="zh-CN" altLang="en-US"/>
          </a:p>
        </p:txBody>
      </p:sp>
    </p:spTree>
    <p:extLst>
      <p:ext uri="{BB962C8B-B14F-4D97-AF65-F5344CB8AC3E}">
        <p14:creationId xmlns:p14="http://schemas.microsoft.com/office/powerpoint/2010/main" val="3966803262"/>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 id="214748395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60.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60.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6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60.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0.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6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0.xml"/><Relationship Id="rId6" Type="http://schemas.openxmlformats.org/officeDocument/2006/relationships/image" Target="../media/image21.emf"/><Relationship Id="rId5" Type="http://schemas.openxmlformats.org/officeDocument/2006/relationships/image" Target="../media/image20.jp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97958" y="568264"/>
            <a:ext cx="7893508" cy="923330"/>
          </a:xfrm>
          <a:prstGeom prst="rect">
            <a:avLst/>
          </a:prstGeom>
          <a:noFill/>
        </p:spPr>
        <p:txBody>
          <a:bodyPr wrap="none" lIns="91440" tIns="45720" rIns="91440" bIns="45720">
            <a:spAutoFit/>
          </a:bodyPr>
          <a:lstStyle/>
          <a:p>
            <a:r>
              <a:rPr lang="zh-CN" altLang="en-US" sz="5400" dirty="0">
                <a:latin typeface="微软雅黑 Light" panose="020B0502040204020203" pitchFamily="34" charset="-122"/>
                <a:ea typeface="微软雅黑 Light" panose="020B0502040204020203" pitchFamily="34" charset="-122"/>
              </a:rPr>
              <a:t>内容安全部分 </a:t>
            </a:r>
            <a:r>
              <a:rPr lang="en-US" altLang="zh-CN" sz="5400" dirty="0">
                <a:latin typeface="微软雅黑 Light" panose="020B0502040204020203" pitchFamily="34" charset="-122"/>
                <a:ea typeface="微软雅黑 Light" panose="020B0502040204020203" pitchFamily="34" charset="-122"/>
              </a:rPr>
              <a:t>– </a:t>
            </a:r>
            <a:r>
              <a:rPr lang="zh-CN" altLang="en-US" sz="5400" dirty="0">
                <a:latin typeface="微软雅黑 Light" panose="020B0502040204020203" pitchFamily="34" charset="-122"/>
                <a:ea typeface="微软雅黑 Light" panose="020B0502040204020203" pitchFamily="34" charset="-122"/>
              </a:rPr>
              <a:t>中期汇报</a:t>
            </a:r>
          </a:p>
        </p:txBody>
      </p:sp>
    </p:spTree>
    <p:extLst>
      <p:ext uri="{BB962C8B-B14F-4D97-AF65-F5344CB8AC3E}">
        <p14:creationId xmlns:p14="http://schemas.microsoft.com/office/powerpoint/2010/main" val="1501826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8"/>
          </p:nvPr>
        </p:nvSpPr>
        <p:spPr>
          <a:xfrm>
            <a:off x="835276" y="498164"/>
            <a:ext cx="4021859"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视频审核</a:t>
            </a:r>
            <a:endParaRPr lang="zh-CN" altLang="en-US" dirty="0">
              <a:latin typeface="微软雅黑 Light" panose="020B0502040204020203" pitchFamily="34" charset="-122"/>
              <a:ea typeface="微软雅黑 Light" panose="020B0502040204020203" pitchFamily="34" charset="-122"/>
            </a:endParaRPr>
          </a:p>
        </p:txBody>
      </p:sp>
      <p:sp>
        <p:nvSpPr>
          <p:cNvPr id="5" name="文本占位符 2"/>
          <p:cNvSpPr>
            <a:spLocks noGrp="1"/>
          </p:cNvSpPr>
          <p:nvPr>
            <p:ph type="body" sz="quarter" idx="19"/>
          </p:nvPr>
        </p:nvSpPr>
        <p:spPr>
          <a:xfrm>
            <a:off x="835277" y="1033697"/>
            <a:ext cx="6926964" cy="369332"/>
          </a:xfrm>
        </p:spPr>
        <p:txBody>
          <a:bodyPr/>
          <a:lstStyle/>
          <a:p>
            <a:r>
              <a:rPr lang="en-US" altLang="zh-CN" dirty="0" err="1" smtClean="0">
                <a:latin typeface="微软雅黑 Light" panose="020B0502040204020203" pitchFamily="34" charset="-122"/>
                <a:ea typeface="微软雅黑 Light" panose="020B0502040204020203" pitchFamily="34" charset="-122"/>
              </a:rPr>
              <a:t>VideoAudit</a:t>
            </a:r>
            <a:r>
              <a:rPr lang="en-US" altLang="zh-CN" dirty="0" smtClean="0">
                <a:latin typeface="微软雅黑 Light" panose="020B0502040204020203" pitchFamily="34" charset="-122"/>
                <a:ea typeface="微软雅黑 Light" panose="020B0502040204020203" pitchFamily="34" charset="-122"/>
              </a:rPr>
              <a:t> – </a:t>
            </a:r>
            <a:r>
              <a:rPr lang="zh-CN" altLang="en-US" dirty="0" smtClean="0">
                <a:latin typeface="微软雅黑 Light" panose="020B0502040204020203" pitchFamily="34" charset="-122"/>
                <a:ea typeface="微软雅黑 Light" panose="020B0502040204020203" pitchFamily="34" charset="-122"/>
              </a:rPr>
              <a:t>恶意图片相似识别流程</a:t>
            </a:r>
            <a:endParaRPr lang="zh-CN" altLang="en-US" dirty="0">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3"/>
          <a:stretch>
            <a:fillRect/>
          </a:stretch>
        </p:blipFill>
        <p:spPr>
          <a:xfrm>
            <a:off x="300034" y="2181081"/>
            <a:ext cx="11144031" cy="2780276"/>
          </a:xfrm>
          <a:prstGeom prst="rect">
            <a:avLst/>
          </a:prstGeom>
        </p:spPr>
      </p:pic>
      <p:sp>
        <p:nvSpPr>
          <p:cNvPr id="10" name="文本框 9"/>
          <p:cNvSpPr txBox="1"/>
          <p:nvPr/>
        </p:nvSpPr>
        <p:spPr>
          <a:xfrm>
            <a:off x="5395491" y="4996753"/>
            <a:ext cx="2339102" cy="523220"/>
          </a:xfrm>
          <a:prstGeom prst="rect">
            <a:avLst/>
          </a:prstGeom>
          <a:noFill/>
        </p:spPr>
        <p:txBody>
          <a:bodyPr wrap="none" rtlCol="0">
            <a:spAutoFit/>
          </a:bodyPr>
          <a:lstStyle/>
          <a:p>
            <a:r>
              <a:rPr lang="zh-CN" altLang="en-US" sz="2800" dirty="0" smtClean="0"/>
              <a:t>多段</a:t>
            </a:r>
            <a:r>
              <a:rPr lang="zh-CN" altLang="en-US" sz="2800" dirty="0"/>
              <a:t>哈</a:t>
            </a:r>
            <a:r>
              <a:rPr lang="zh-CN" altLang="en-US" sz="2800" dirty="0" smtClean="0"/>
              <a:t>希索引</a:t>
            </a:r>
            <a:endParaRPr lang="zh-CN" altLang="en-US" sz="2800" dirty="0"/>
          </a:p>
        </p:txBody>
      </p:sp>
      <p:sp>
        <p:nvSpPr>
          <p:cNvPr id="11" name="文本框 10"/>
          <p:cNvSpPr txBox="1"/>
          <p:nvPr/>
        </p:nvSpPr>
        <p:spPr>
          <a:xfrm>
            <a:off x="2190490" y="3848901"/>
            <a:ext cx="2108269" cy="523220"/>
          </a:xfrm>
          <a:prstGeom prst="rect">
            <a:avLst/>
          </a:prstGeom>
          <a:noFill/>
        </p:spPr>
        <p:txBody>
          <a:bodyPr wrap="none" rtlCol="0">
            <a:spAutoFit/>
          </a:bodyPr>
          <a:lstStyle/>
          <a:p>
            <a:r>
              <a:rPr lang="en-US" altLang="zh-CN" sz="2800" dirty="0" err="1" smtClean="0"/>
              <a:t>dHash</a:t>
            </a:r>
            <a:r>
              <a:rPr lang="en-US" altLang="zh-CN" sz="2800" dirty="0" smtClean="0"/>
              <a:t>(32</a:t>
            </a:r>
            <a:r>
              <a:rPr lang="zh-CN" altLang="en-US" sz="2800" dirty="0" smtClean="0"/>
              <a:t>位</a:t>
            </a:r>
            <a:r>
              <a:rPr lang="en-US" altLang="zh-CN" sz="2800" dirty="0" smtClean="0"/>
              <a:t>)</a:t>
            </a:r>
            <a:endParaRPr lang="zh-CN" altLang="en-US" sz="2800" dirty="0"/>
          </a:p>
        </p:txBody>
      </p:sp>
      <p:sp>
        <p:nvSpPr>
          <p:cNvPr id="12" name="文本框 11"/>
          <p:cNvSpPr txBox="1"/>
          <p:nvPr/>
        </p:nvSpPr>
        <p:spPr>
          <a:xfrm>
            <a:off x="9257816" y="3201887"/>
            <a:ext cx="2571538" cy="461665"/>
          </a:xfrm>
          <a:prstGeom prst="rect">
            <a:avLst/>
          </a:prstGeom>
          <a:noFill/>
        </p:spPr>
        <p:txBody>
          <a:bodyPr wrap="none" rtlCol="0">
            <a:spAutoFit/>
          </a:bodyPr>
          <a:lstStyle/>
          <a:p>
            <a:r>
              <a:rPr lang="en-US" altLang="zh-CN" sz="2400" dirty="0" smtClean="0"/>
              <a:t>SFIT</a:t>
            </a:r>
            <a:r>
              <a:rPr lang="zh-CN" altLang="en-US" sz="2400" dirty="0" smtClean="0"/>
              <a:t>特征相似搜索</a:t>
            </a:r>
            <a:endParaRPr lang="zh-CN" altLang="en-US" sz="2400" dirty="0"/>
          </a:p>
        </p:txBody>
      </p:sp>
    </p:spTree>
    <p:extLst>
      <p:ext uri="{BB962C8B-B14F-4D97-AF65-F5344CB8AC3E}">
        <p14:creationId xmlns:p14="http://schemas.microsoft.com/office/powerpoint/2010/main" val="427826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8"/>
          </p:nvPr>
        </p:nvSpPr>
        <p:spPr>
          <a:xfrm>
            <a:off x="835276" y="498164"/>
            <a:ext cx="4021859"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视频审核</a:t>
            </a:r>
            <a:endParaRPr lang="zh-CN" altLang="en-US" dirty="0">
              <a:latin typeface="微软雅黑 Light" panose="020B0502040204020203" pitchFamily="34" charset="-122"/>
              <a:ea typeface="微软雅黑 Light" panose="020B0502040204020203" pitchFamily="34" charset="-122"/>
            </a:endParaRPr>
          </a:p>
        </p:txBody>
      </p:sp>
      <p:sp>
        <p:nvSpPr>
          <p:cNvPr id="5" name="文本占位符 2"/>
          <p:cNvSpPr>
            <a:spLocks noGrp="1"/>
          </p:cNvSpPr>
          <p:nvPr>
            <p:ph type="body" sz="quarter" idx="19"/>
          </p:nvPr>
        </p:nvSpPr>
        <p:spPr>
          <a:xfrm>
            <a:off x="835277" y="1033697"/>
            <a:ext cx="6926964" cy="369332"/>
          </a:xfrm>
        </p:spPr>
        <p:txBody>
          <a:bodyPr/>
          <a:lstStyle/>
          <a:p>
            <a:r>
              <a:rPr lang="en-US" altLang="zh-CN" dirty="0" err="1" smtClean="0">
                <a:latin typeface="微软雅黑 Light" panose="020B0502040204020203" pitchFamily="34" charset="-122"/>
                <a:ea typeface="微软雅黑 Light" panose="020B0502040204020203" pitchFamily="34" charset="-122"/>
              </a:rPr>
              <a:t>VideoAudit</a:t>
            </a:r>
            <a:r>
              <a:rPr lang="en-US" altLang="zh-CN" dirty="0" smtClean="0">
                <a:latin typeface="微软雅黑 Light" panose="020B0502040204020203" pitchFamily="34" charset="-122"/>
                <a:ea typeface="微软雅黑 Light" panose="020B0502040204020203" pitchFamily="34" charset="-122"/>
              </a:rPr>
              <a:t> – </a:t>
            </a:r>
            <a:r>
              <a:rPr lang="zh-CN" altLang="en-US" dirty="0" smtClean="0">
                <a:latin typeface="微软雅黑 Light" panose="020B0502040204020203" pitchFamily="34" charset="-122"/>
                <a:ea typeface="微软雅黑 Light" panose="020B0502040204020203" pitchFamily="34" charset="-122"/>
              </a:rPr>
              <a:t>整体流程</a:t>
            </a:r>
            <a:r>
              <a:rPr lang="en-US" altLang="zh-CN" dirty="0" smtClean="0">
                <a:latin typeface="微软雅黑 Light" panose="020B0502040204020203" pitchFamily="34" charset="-122"/>
                <a:ea typeface="微软雅黑 Light" panose="020B0502040204020203" pitchFamily="34" charset="-122"/>
              </a:rPr>
              <a:t> </a:t>
            </a:r>
            <a:endParaRPr lang="zh-CN" altLang="en-US" dirty="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3"/>
          <a:stretch>
            <a:fillRect/>
          </a:stretch>
        </p:blipFill>
        <p:spPr>
          <a:xfrm>
            <a:off x="213153" y="1403029"/>
            <a:ext cx="10964624" cy="4961423"/>
          </a:xfrm>
          <a:prstGeom prst="rect">
            <a:avLst/>
          </a:prstGeom>
        </p:spPr>
      </p:pic>
      <p:sp>
        <p:nvSpPr>
          <p:cNvPr id="6" name="文本框 5"/>
          <p:cNvSpPr txBox="1"/>
          <p:nvPr/>
        </p:nvSpPr>
        <p:spPr>
          <a:xfrm>
            <a:off x="8688312" y="1569136"/>
            <a:ext cx="3057247" cy="461665"/>
          </a:xfrm>
          <a:prstGeom prst="rect">
            <a:avLst/>
          </a:prstGeom>
          <a:noFill/>
        </p:spPr>
        <p:txBody>
          <a:bodyPr wrap="none" rtlCol="0">
            <a:spAutoFit/>
          </a:bodyPr>
          <a:lstStyle/>
          <a:p>
            <a:r>
              <a:rPr lang="zh-CN" altLang="en-US" sz="2400" dirty="0" smtClean="0">
                <a:solidFill>
                  <a:srgbClr val="E73A1C"/>
                </a:solidFill>
              </a:rPr>
              <a:t>人工审核</a:t>
            </a:r>
            <a:r>
              <a:rPr lang="en-US" altLang="zh-CN" sz="2400" dirty="0" smtClean="0">
                <a:solidFill>
                  <a:srgbClr val="E73A1C"/>
                </a:solidFill>
              </a:rPr>
              <a:t>&lt;</a:t>
            </a:r>
            <a:r>
              <a:rPr lang="zh-CN" altLang="en-US" sz="2400" dirty="0" smtClean="0">
                <a:solidFill>
                  <a:srgbClr val="E73A1C"/>
                </a:solidFill>
              </a:rPr>
              <a:t>反馈补足</a:t>
            </a:r>
            <a:r>
              <a:rPr lang="en-US" altLang="zh-CN" sz="2400" dirty="0" smtClean="0">
                <a:solidFill>
                  <a:srgbClr val="E73A1C"/>
                </a:solidFill>
              </a:rPr>
              <a:t>&gt;</a:t>
            </a:r>
            <a:endParaRPr lang="zh-CN" altLang="en-US" sz="2400" dirty="0">
              <a:solidFill>
                <a:srgbClr val="E73A1C"/>
              </a:solidFill>
            </a:endParaRPr>
          </a:p>
        </p:txBody>
      </p:sp>
      <p:sp>
        <p:nvSpPr>
          <p:cNvPr id="9" name="文本框 8"/>
          <p:cNvSpPr txBox="1"/>
          <p:nvPr/>
        </p:nvSpPr>
        <p:spPr>
          <a:xfrm>
            <a:off x="8688312" y="2658574"/>
            <a:ext cx="3057247" cy="461665"/>
          </a:xfrm>
          <a:prstGeom prst="rect">
            <a:avLst/>
          </a:prstGeom>
          <a:noFill/>
        </p:spPr>
        <p:txBody>
          <a:bodyPr wrap="none" rtlCol="0">
            <a:spAutoFit/>
          </a:bodyPr>
          <a:lstStyle/>
          <a:p>
            <a:r>
              <a:rPr lang="zh-CN" altLang="en-US" sz="2400" dirty="0" smtClean="0">
                <a:solidFill>
                  <a:schemeClr val="accent2">
                    <a:lumMod val="50000"/>
                  </a:schemeClr>
                </a:solidFill>
              </a:rPr>
              <a:t>色情图片</a:t>
            </a:r>
            <a:r>
              <a:rPr lang="en-US" altLang="zh-CN" sz="2400" dirty="0" smtClean="0">
                <a:solidFill>
                  <a:schemeClr val="accent2">
                    <a:lumMod val="50000"/>
                  </a:schemeClr>
                </a:solidFill>
              </a:rPr>
              <a:t>&lt;</a:t>
            </a:r>
            <a:r>
              <a:rPr lang="zh-CN" altLang="en-US" sz="2400" dirty="0" smtClean="0">
                <a:solidFill>
                  <a:schemeClr val="accent2">
                    <a:lumMod val="50000"/>
                  </a:schemeClr>
                </a:solidFill>
              </a:rPr>
              <a:t>主动识别</a:t>
            </a:r>
            <a:r>
              <a:rPr lang="en-US" altLang="zh-CN" sz="2400" dirty="0" smtClean="0">
                <a:solidFill>
                  <a:schemeClr val="accent2">
                    <a:lumMod val="50000"/>
                  </a:schemeClr>
                </a:solidFill>
              </a:rPr>
              <a:t>&gt;</a:t>
            </a:r>
            <a:endParaRPr lang="zh-CN" altLang="en-US" sz="2400" dirty="0">
              <a:solidFill>
                <a:schemeClr val="accent2">
                  <a:lumMod val="50000"/>
                </a:schemeClr>
              </a:solidFill>
            </a:endParaRPr>
          </a:p>
        </p:txBody>
      </p:sp>
      <p:sp>
        <p:nvSpPr>
          <p:cNvPr id="10" name="文本框 9"/>
          <p:cNvSpPr txBox="1"/>
          <p:nvPr/>
        </p:nvSpPr>
        <p:spPr>
          <a:xfrm>
            <a:off x="5695465" y="6337936"/>
            <a:ext cx="3672800" cy="461665"/>
          </a:xfrm>
          <a:prstGeom prst="rect">
            <a:avLst/>
          </a:prstGeom>
          <a:noFill/>
        </p:spPr>
        <p:txBody>
          <a:bodyPr wrap="none" rtlCol="0">
            <a:spAutoFit/>
          </a:bodyPr>
          <a:lstStyle/>
          <a:p>
            <a:r>
              <a:rPr lang="zh-CN" altLang="en-US" sz="2400" dirty="0" smtClean="0">
                <a:solidFill>
                  <a:schemeClr val="accent2">
                    <a:lumMod val="75000"/>
                  </a:schemeClr>
                </a:solidFill>
              </a:rPr>
              <a:t>其他恶意图片</a:t>
            </a:r>
            <a:r>
              <a:rPr lang="en-US" altLang="zh-CN" sz="2400" dirty="0" smtClean="0">
                <a:solidFill>
                  <a:schemeClr val="accent2">
                    <a:lumMod val="75000"/>
                  </a:schemeClr>
                </a:solidFill>
              </a:rPr>
              <a:t>&lt;</a:t>
            </a:r>
            <a:r>
              <a:rPr lang="zh-CN" altLang="en-US" sz="2400" dirty="0">
                <a:solidFill>
                  <a:schemeClr val="accent2">
                    <a:lumMod val="75000"/>
                  </a:schemeClr>
                </a:solidFill>
              </a:rPr>
              <a:t>被动相似</a:t>
            </a:r>
            <a:r>
              <a:rPr lang="en-US" altLang="zh-CN" sz="2400" dirty="0" smtClean="0">
                <a:solidFill>
                  <a:schemeClr val="accent2">
                    <a:lumMod val="75000"/>
                  </a:schemeClr>
                </a:solidFill>
              </a:rPr>
              <a:t>&gt;</a:t>
            </a:r>
            <a:endParaRPr lang="zh-CN" altLang="en-US" sz="2400" dirty="0">
              <a:solidFill>
                <a:schemeClr val="accent2">
                  <a:lumMod val="75000"/>
                </a:schemeClr>
              </a:solidFill>
            </a:endParaRPr>
          </a:p>
        </p:txBody>
      </p:sp>
    </p:spTree>
    <p:extLst>
      <p:ext uri="{BB962C8B-B14F-4D97-AF65-F5344CB8AC3E}">
        <p14:creationId xmlns:p14="http://schemas.microsoft.com/office/powerpoint/2010/main" val="281228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1000"/>
                                        <p:tgtEl>
                                          <p:spTgt spid="6">
                                            <p:txEl>
                                              <p:pRg st="0" end="0"/>
                                            </p:txEl>
                                          </p:spTgt>
                                        </p:tgtEl>
                                      </p:cBhvr>
                                    </p:animEffect>
                                    <p:anim calcmode="lin" valueType="num">
                                      <p:cBhvr>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1000"/>
                                        <p:tgtEl>
                                          <p:spTgt spid="9">
                                            <p:txEl>
                                              <p:pRg st="0" end="0"/>
                                            </p:txEl>
                                          </p:spTgt>
                                        </p:tgtEl>
                                      </p:cBhvr>
                                    </p:animEffect>
                                    <p:anim calcmode="lin" valueType="num">
                                      <p:cBhvr>
                                        <p:cTn id="2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1000"/>
                                        <p:tgtEl>
                                          <p:spTgt spid="10">
                                            <p:txEl>
                                              <p:pRg st="0" end="0"/>
                                            </p:txEl>
                                          </p:spTgt>
                                        </p:tgtEl>
                                      </p:cBhvr>
                                    </p:animEffect>
                                    <p:anim calcmode="lin" valueType="num">
                                      <p:cBhvr>
                                        <p:cTn id="26"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build="p"/>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8"/>
          </p:nvPr>
        </p:nvSpPr>
        <p:spPr>
          <a:xfrm>
            <a:off x="835276" y="498164"/>
            <a:ext cx="4021859"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用户特征</a:t>
            </a:r>
            <a:endParaRPr lang="zh-CN" altLang="en-US" dirty="0">
              <a:latin typeface="微软雅黑 Light" panose="020B0502040204020203" pitchFamily="34" charset="-122"/>
              <a:ea typeface="微软雅黑 Light" panose="020B0502040204020203" pitchFamily="34" charset="-122"/>
            </a:endParaRPr>
          </a:p>
        </p:txBody>
      </p:sp>
      <p:sp>
        <p:nvSpPr>
          <p:cNvPr id="5" name="文本占位符 2"/>
          <p:cNvSpPr>
            <a:spLocks noGrp="1"/>
          </p:cNvSpPr>
          <p:nvPr>
            <p:ph type="body" sz="quarter" idx="19"/>
          </p:nvPr>
        </p:nvSpPr>
        <p:spPr>
          <a:xfrm>
            <a:off x="835277" y="1033697"/>
            <a:ext cx="6926964" cy="369332"/>
          </a:xfrm>
        </p:spPr>
        <p:txBody>
          <a:bodyPr/>
          <a:lstStyle/>
          <a:p>
            <a:r>
              <a:rPr lang="en-US" altLang="zh-CN" dirty="0" err="1" smtClean="0">
                <a:latin typeface="微软雅黑 Light" panose="020B0502040204020203" pitchFamily="34" charset="-122"/>
                <a:ea typeface="微软雅黑 Light" panose="020B0502040204020203" pitchFamily="34" charset="-122"/>
              </a:rPr>
              <a:t>UserAduit</a:t>
            </a:r>
            <a:r>
              <a:rPr lang="en-US" altLang="zh-CN" dirty="0" smtClean="0">
                <a:latin typeface="微软雅黑 Light" panose="020B0502040204020203" pitchFamily="34" charset="-122"/>
                <a:ea typeface="微软雅黑 Light" panose="020B0502040204020203" pitchFamily="34" charset="-122"/>
              </a:rPr>
              <a:t> – </a:t>
            </a:r>
            <a:r>
              <a:rPr lang="zh-CN" altLang="en-US" dirty="0" smtClean="0">
                <a:latin typeface="微软雅黑 Light" panose="020B0502040204020203" pitchFamily="34" charset="-122"/>
                <a:ea typeface="微软雅黑 Light" panose="020B0502040204020203" pitchFamily="34" charset="-122"/>
              </a:rPr>
              <a:t>分析</a:t>
            </a:r>
            <a:r>
              <a:rPr lang="zh-CN" altLang="en-US" dirty="0">
                <a:latin typeface="微软雅黑 Light" panose="020B0502040204020203" pitchFamily="34" charset="-122"/>
                <a:ea typeface="微软雅黑 Light" panose="020B0502040204020203" pitchFamily="34" charset="-122"/>
              </a:rPr>
              <a:t>用户特征</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鉴别用户性质</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生成打击策略</a:t>
            </a:r>
          </a:p>
        </p:txBody>
      </p:sp>
      <p:cxnSp>
        <p:nvCxnSpPr>
          <p:cNvPr id="12" name="直接连接符 11"/>
          <p:cNvCxnSpPr/>
          <p:nvPr/>
        </p:nvCxnSpPr>
        <p:spPr>
          <a:xfrm>
            <a:off x="-349046" y="3869182"/>
            <a:ext cx="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31069" y="1510850"/>
            <a:ext cx="6095358" cy="4953359"/>
            <a:chOff x="31069" y="1510850"/>
            <a:chExt cx="6095358" cy="4953359"/>
          </a:xfrm>
          <a:solidFill>
            <a:schemeClr val="tx1">
              <a:lumMod val="95000"/>
              <a:lumOff val="5000"/>
            </a:schemeClr>
          </a:solidFill>
        </p:grpSpPr>
        <p:pic>
          <p:nvPicPr>
            <p:cNvPr id="6" name="图片 5"/>
            <p:cNvPicPr>
              <a:picLocks noChangeAspect="1"/>
            </p:cNvPicPr>
            <p:nvPr/>
          </p:nvPicPr>
          <p:blipFill>
            <a:blip r:embed="rId3"/>
            <a:stretch>
              <a:fillRect/>
            </a:stretch>
          </p:blipFill>
          <p:spPr>
            <a:xfrm>
              <a:off x="1550757" y="2492955"/>
              <a:ext cx="3121002" cy="2781763"/>
            </a:xfrm>
            <a:prstGeom prst="rect">
              <a:avLst/>
            </a:prstGeom>
            <a:grpFill/>
          </p:spPr>
        </p:pic>
        <p:cxnSp>
          <p:nvCxnSpPr>
            <p:cNvPr id="10" name="直接连接符 9"/>
            <p:cNvCxnSpPr/>
            <p:nvPr/>
          </p:nvCxnSpPr>
          <p:spPr>
            <a:xfrm>
              <a:off x="4565645" y="3899166"/>
              <a:ext cx="1560782" cy="5957"/>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31069" y="3893668"/>
              <a:ext cx="1440426" cy="5498"/>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3077775" y="1510850"/>
              <a:ext cx="0" cy="1048853"/>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077775" y="5415356"/>
              <a:ext cx="0" cy="1048853"/>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6" name="图片 25"/>
          <p:cNvPicPr>
            <a:picLocks noChangeAspect="1"/>
          </p:cNvPicPr>
          <p:nvPr/>
        </p:nvPicPr>
        <p:blipFill>
          <a:blip r:embed="rId4"/>
          <a:stretch>
            <a:fillRect/>
          </a:stretch>
        </p:blipFill>
        <p:spPr>
          <a:xfrm>
            <a:off x="187775" y="4607670"/>
            <a:ext cx="2004234" cy="1950889"/>
          </a:xfrm>
          <a:prstGeom prst="rect">
            <a:avLst/>
          </a:prstGeom>
        </p:spPr>
      </p:pic>
      <p:pic>
        <p:nvPicPr>
          <p:cNvPr id="27" name="图片 26"/>
          <p:cNvPicPr>
            <a:picLocks noChangeAspect="1"/>
          </p:cNvPicPr>
          <p:nvPr/>
        </p:nvPicPr>
        <p:blipFill>
          <a:blip r:embed="rId5"/>
          <a:stretch>
            <a:fillRect/>
          </a:stretch>
        </p:blipFill>
        <p:spPr>
          <a:xfrm>
            <a:off x="3416830" y="1491134"/>
            <a:ext cx="2880610" cy="1897544"/>
          </a:xfrm>
          <a:prstGeom prst="rect">
            <a:avLst/>
          </a:prstGeom>
        </p:spPr>
      </p:pic>
      <p:pic>
        <p:nvPicPr>
          <p:cNvPr id="28" name="图片 27"/>
          <p:cNvPicPr>
            <a:picLocks noChangeAspect="1"/>
          </p:cNvPicPr>
          <p:nvPr/>
        </p:nvPicPr>
        <p:blipFill>
          <a:blip r:embed="rId6"/>
          <a:stretch>
            <a:fillRect/>
          </a:stretch>
        </p:blipFill>
        <p:spPr>
          <a:xfrm>
            <a:off x="158306" y="1715836"/>
            <a:ext cx="2382072" cy="1357116"/>
          </a:xfrm>
          <a:prstGeom prst="rect">
            <a:avLst/>
          </a:prstGeom>
        </p:spPr>
      </p:pic>
      <p:pic>
        <p:nvPicPr>
          <p:cNvPr id="29" name="图片 28"/>
          <p:cNvPicPr>
            <a:picLocks noChangeAspect="1"/>
          </p:cNvPicPr>
          <p:nvPr/>
        </p:nvPicPr>
        <p:blipFill>
          <a:blip r:embed="rId7"/>
          <a:stretch>
            <a:fillRect/>
          </a:stretch>
        </p:blipFill>
        <p:spPr>
          <a:xfrm>
            <a:off x="3416830" y="5071544"/>
            <a:ext cx="2484928" cy="1185279"/>
          </a:xfrm>
          <a:prstGeom prst="rect">
            <a:avLst/>
          </a:prstGeom>
        </p:spPr>
      </p:pic>
      <p:grpSp>
        <p:nvGrpSpPr>
          <p:cNvPr id="32" name="组合 31"/>
          <p:cNvGrpSpPr/>
          <p:nvPr/>
        </p:nvGrpSpPr>
        <p:grpSpPr>
          <a:xfrm>
            <a:off x="6467344" y="3674962"/>
            <a:ext cx="2022231" cy="599493"/>
            <a:chOff x="6467344" y="3674962"/>
            <a:chExt cx="2022231" cy="599493"/>
          </a:xfrm>
        </p:grpSpPr>
        <p:sp>
          <p:nvSpPr>
            <p:cNvPr id="30" name="右箭头 29"/>
            <p:cNvSpPr/>
            <p:nvPr/>
          </p:nvSpPr>
          <p:spPr>
            <a:xfrm>
              <a:off x="6467344" y="3674962"/>
              <a:ext cx="2022231" cy="36070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n>
                  <a:solidFill>
                    <a:sysClr val="windowText" lastClr="000000"/>
                  </a:solidFill>
                </a:ln>
              </a:endParaRPr>
            </a:p>
          </p:txBody>
        </p:sp>
        <p:sp>
          <p:nvSpPr>
            <p:cNvPr id="31" name="矩形 30"/>
            <p:cNvSpPr/>
            <p:nvPr/>
          </p:nvSpPr>
          <p:spPr>
            <a:xfrm>
              <a:off x="6578212" y="3905123"/>
              <a:ext cx="1800493" cy="369332"/>
            </a:xfrm>
            <a:prstGeom prst="rect">
              <a:avLst/>
            </a:prstGeom>
          </p:spPr>
          <p:txBody>
            <a:bodyPr wrap="none">
              <a:spAutoFit/>
            </a:bodyPr>
            <a:lstStyle/>
            <a:p>
              <a:r>
                <a:rPr lang="zh-CN" altLang="en-US" dirty="0" smtClean="0">
                  <a:latin typeface="微软雅黑 Light" panose="020B0502040204020203" pitchFamily="34" charset="-122"/>
                  <a:ea typeface="微软雅黑 Light" panose="020B0502040204020203" pitchFamily="34" charset="-122"/>
                </a:rPr>
                <a:t>决策树分类模型</a:t>
              </a:r>
              <a:endParaRPr lang="zh-CN" altLang="en-US" dirty="0">
                <a:latin typeface="微软雅黑 Light" panose="020B0502040204020203" pitchFamily="34" charset="-122"/>
                <a:ea typeface="微软雅黑 Light" panose="020B0502040204020203" pitchFamily="34" charset="-122"/>
              </a:endParaRPr>
            </a:p>
          </p:txBody>
        </p:sp>
      </p:grpSp>
      <p:grpSp>
        <p:nvGrpSpPr>
          <p:cNvPr id="37" name="组合 36"/>
          <p:cNvGrpSpPr/>
          <p:nvPr/>
        </p:nvGrpSpPr>
        <p:grpSpPr>
          <a:xfrm>
            <a:off x="8949294" y="1033695"/>
            <a:ext cx="2831084" cy="5430514"/>
            <a:chOff x="8949294" y="1033695"/>
            <a:chExt cx="2831084" cy="5430514"/>
          </a:xfrm>
        </p:grpSpPr>
        <p:pic>
          <p:nvPicPr>
            <p:cNvPr id="3" name="图片 2"/>
            <p:cNvPicPr>
              <a:picLocks noChangeAspect="1"/>
            </p:cNvPicPr>
            <p:nvPr/>
          </p:nvPicPr>
          <p:blipFill>
            <a:blip r:embed="rId8"/>
            <a:stretch>
              <a:fillRect/>
            </a:stretch>
          </p:blipFill>
          <p:spPr>
            <a:xfrm>
              <a:off x="8949294" y="1033695"/>
              <a:ext cx="1438800" cy="5430514"/>
            </a:xfrm>
            <a:prstGeom prst="rect">
              <a:avLst/>
            </a:prstGeom>
          </p:spPr>
        </p:pic>
        <p:sp>
          <p:nvSpPr>
            <p:cNvPr id="33" name="矩形 32"/>
            <p:cNvSpPr/>
            <p:nvPr/>
          </p:nvSpPr>
          <p:spPr>
            <a:xfrm>
              <a:off x="10210718" y="1531170"/>
              <a:ext cx="1107996" cy="369332"/>
            </a:xfrm>
            <a:prstGeom prst="rect">
              <a:avLst/>
            </a:prstGeom>
          </p:spPr>
          <p:txBody>
            <a:bodyPr wrap="none">
              <a:spAutoFit/>
            </a:bodyPr>
            <a:lstStyle/>
            <a:p>
              <a:r>
                <a:rPr lang="zh-CN" altLang="en-US" dirty="0" smtClean="0">
                  <a:latin typeface="微软雅黑 Light" panose="020B0502040204020203" pitchFamily="34" charset="-122"/>
                  <a:ea typeface="微软雅黑 Light" panose="020B0502040204020203" pitchFamily="34" charset="-122"/>
                </a:rPr>
                <a:t>正常用户</a:t>
              </a:r>
              <a:endParaRPr lang="zh-CN" altLang="en-US" dirty="0">
                <a:latin typeface="微软雅黑 Light" panose="020B0502040204020203" pitchFamily="34" charset="-122"/>
                <a:ea typeface="微软雅黑 Light" panose="020B0502040204020203" pitchFamily="34" charset="-122"/>
              </a:endParaRPr>
            </a:p>
          </p:txBody>
        </p:sp>
        <p:sp>
          <p:nvSpPr>
            <p:cNvPr id="34" name="矩形 33"/>
            <p:cNvSpPr/>
            <p:nvPr/>
          </p:nvSpPr>
          <p:spPr>
            <a:xfrm>
              <a:off x="10210718" y="2888286"/>
              <a:ext cx="1107996" cy="369332"/>
            </a:xfrm>
            <a:prstGeom prst="rect">
              <a:avLst/>
            </a:prstGeom>
          </p:spPr>
          <p:txBody>
            <a:bodyPr wrap="none">
              <a:spAutoFit/>
            </a:bodyPr>
            <a:lstStyle/>
            <a:p>
              <a:r>
                <a:rPr lang="zh-CN" altLang="en-US" dirty="0" smtClean="0">
                  <a:latin typeface="微软雅黑 Light" panose="020B0502040204020203" pitchFamily="34" charset="-122"/>
                  <a:ea typeface="微软雅黑 Light" panose="020B0502040204020203" pitchFamily="34" charset="-122"/>
                </a:rPr>
                <a:t>热门用户</a:t>
              </a:r>
              <a:endParaRPr lang="zh-CN" altLang="en-US" dirty="0">
                <a:latin typeface="微软雅黑 Light" panose="020B0502040204020203" pitchFamily="34" charset="-122"/>
                <a:ea typeface="微软雅黑 Light" panose="020B0502040204020203" pitchFamily="34" charset="-122"/>
              </a:endParaRPr>
            </a:p>
          </p:txBody>
        </p:sp>
        <p:sp>
          <p:nvSpPr>
            <p:cNvPr id="35" name="矩形 34"/>
            <p:cNvSpPr/>
            <p:nvPr/>
          </p:nvSpPr>
          <p:spPr>
            <a:xfrm>
              <a:off x="10210718" y="5755116"/>
              <a:ext cx="1569660" cy="369332"/>
            </a:xfrm>
            <a:prstGeom prst="rect">
              <a:avLst/>
            </a:prstGeom>
          </p:spPr>
          <p:txBody>
            <a:bodyPr wrap="none">
              <a:spAutoFit/>
            </a:bodyPr>
            <a:lstStyle/>
            <a:p>
              <a:r>
                <a:rPr lang="zh-CN" altLang="en-US" dirty="0" smtClean="0">
                  <a:latin typeface="微软雅黑 Light" panose="020B0502040204020203" pitchFamily="34" charset="-122"/>
                  <a:ea typeface="微软雅黑 Light" panose="020B0502040204020203" pitchFamily="34" charset="-122"/>
                </a:rPr>
                <a:t>恶意内容发布</a:t>
              </a:r>
              <a:endParaRPr lang="zh-CN" altLang="en-US" dirty="0">
                <a:latin typeface="微软雅黑 Light" panose="020B0502040204020203" pitchFamily="34" charset="-122"/>
                <a:ea typeface="微软雅黑 Light" panose="020B0502040204020203" pitchFamily="34" charset="-122"/>
              </a:endParaRPr>
            </a:p>
          </p:txBody>
        </p:sp>
        <p:sp>
          <p:nvSpPr>
            <p:cNvPr id="36" name="矩形 35"/>
            <p:cNvSpPr/>
            <p:nvPr/>
          </p:nvSpPr>
          <p:spPr>
            <a:xfrm>
              <a:off x="10210718" y="4323344"/>
              <a:ext cx="1521570" cy="646331"/>
            </a:xfrm>
            <a:prstGeom prst="rect">
              <a:avLst/>
            </a:prstGeom>
          </p:spPr>
          <p:txBody>
            <a:bodyPr wrap="none">
              <a:spAutoFit/>
            </a:bodyPr>
            <a:lstStyle/>
            <a:p>
              <a:r>
                <a:rPr lang="zh-CN" altLang="en-US" dirty="0" smtClean="0">
                  <a:latin typeface="微软雅黑 Light" panose="020B0502040204020203" pitchFamily="34" charset="-122"/>
                  <a:ea typeface="微软雅黑 Light" panose="020B0502040204020203" pitchFamily="34" charset="-122"/>
                </a:rPr>
                <a:t>水军</a:t>
              </a:r>
              <a:r>
                <a:rPr lang="en-US" altLang="zh-CN" dirty="0" smtClean="0">
                  <a:latin typeface="微软雅黑 Light" panose="020B0502040204020203" pitchFamily="34" charset="-122"/>
                  <a:ea typeface="微软雅黑 Light" panose="020B0502040204020203" pitchFamily="34" charset="-122"/>
                </a:rPr>
                <a:t>/</a:t>
              </a:r>
              <a:r>
                <a:rPr lang="zh-CN" altLang="en-US" dirty="0" smtClean="0">
                  <a:latin typeface="微软雅黑 Light" panose="020B0502040204020203" pitchFamily="34" charset="-122"/>
                  <a:ea typeface="微软雅黑 Light" panose="020B0502040204020203" pitchFamily="34" charset="-122"/>
                </a:rPr>
                <a:t>机器人</a:t>
              </a:r>
              <a:r>
                <a:rPr lang="en-US" altLang="zh-CN" dirty="0" smtClean="0">
                  <a:latin typeface="微软雅黑 Light" panose="020B0502040204020203" pitchFamily="34" charset="-122"/>
                  <a:ea typeface="微软雅黑 Light" panose="020B0502040204020203" pitchFamily="34" charset="-122"/>
                </a:rPr>
                <a:t>/</a:t>
              </a:r>
            </a:p>
            <a:p>
              <a:r>
                <a:rPr lang="zh-CN" altLang="en-US" dirty="0" smtClean="0">
                  <a:latin typeface="微软雅黑 Light" panose="020B0502040204020203" pitchFamily="34" charset="-122"/>
                  <a:ea typeface="微软雅黑 Light" panose="020B0502040204020203" pitchFamily="34" charset="-122"/>
                </a:rPr>
                <a:t>广告</a:t>
              </a:r>
              <a:endParaRPr lang="zh-CN" altLang="en-US" dirty="0">
                <a:latin typeface="微软雅黑 Light" panose="020B0502040204020203" pitchFamily="34" charset="-122"/>
                <a:ea typeface="微软雅黑 Light" panose="020B0502040204020203" pitchFamily="34" charset="-122"/>
              </a:endParaRPr>
            </a:p>
          </p:txBody>
        </p:sp>
      </p:grpSp>
    </p:spTree>
    <p:extLst>
      <p:ext uri="{BB962C8B-B14F-4D97-AF65-F5344CB8AC3E}">
        <p14:creationId xmlns:p14="http://schemas.microsoft.com/office/powerpoint/2010/main" val="158201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anim calcmode="lin" valueType="num">
                                      <p:cBhvr>
                                        <p:cTn id="14" dur="1000" fill="hold"/>
                                        <p:tgtEl>
                                          <p:spTgt spid="28"/>
                                        </p:tgtEl>
                                        <p:attrNameLst>
                                          <p:attrName>ppt_x</p:attrName>
                                        </p:attrNameLst>
                                      </p:cBhvr>
                                      <p:tavLst>
                                        <p:tav tm="0">
                                          <p:val>
                                            <p:strVal val="#ppt_x"/>
                                          </p:val>
                                        </p:tav>
                                        <p:tav tm="100000">
                                          <p:val>
                                            <p:strVal val="#ppt_x"/>
                                          </p:val>
                                        </p:tav>
                                      </p:tavLst>
                                    </p:anim>
                                    <p:anim calcmode="lin" valueType="num">
                                      <p:cBhvr>
                                        <p:cTn id="15" dur="1000" fill="hold"/>
                                        <p:tgtEl>
                                          <p:spTgt spid="2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1000"/>
                                        <p:tgtEl>
                                          <p:spTgt spid="29"/>
                                        </p:tgtEl>
                                      </p:cBhvr>
                                    </p:animEffect>
                                    <p:anim calcmode="lin" valueType="num">
                                      <p:cBhvr>
                                        <p:cTn id="26" dur="1000" fill="hold"/>
                                        <p:tgtEl>
                                          <p:spTgt spid="29"/>
                                        </p:tgtEl>
                                        <p:attrNameLst>
                                          <p:attrName>ppt_x</p:attrName>
                                        </p:attrNameLst>
                                      </p:cBhvr>
                                      <p:tavLst>
                                        <p:tav tm="0">
                                          <p:val>
                                            <p:strVal val="#ppt_x"/>
                                          </p:val>
                                        </p:tav>
                                        <p:tav tm="100000">
                                          <p:val>
                                            <p:strVal val="#ppt_x"/>
                                          </p:val>
                                        </p:tav>
                                      </p:tavLst>
                                    </p:anim>
                                    <p:anim calcmode="lin" valueType="num">
                                      <p:cBhvr>
                                        <p:cTn id="27" dur="1000" fill="hold"/>
                                        <p:tgtEl>
                                          <p:spTgt spid="29"/>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22" presetClass="entr" presetSubtype="8" fill="hold"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8"/>
          </p:nvPr>
        </p:nvSpPr>
        <p:spPr>
          <a:xfrm>
            <a:off x="835276" y="498164"/>
            <a:ext cx="4021859"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态势感知</a:t>
            </a:r>
            <a:endParaRPr lang="zh-CN" altLang="en-US" dirty="0">
              <a:latin typeface="微软雅黑 Light" panose="020B0502040204020203" pitchFamily="34" charset="-122"/>
              <a:ea typeface="微软雅黑 Light" panose="020B0502040204020203" pitchFamily="34" charset="-122"/>
            </a:endParaRPr>
          </a:p>
        </p:txBody>
      </p:sp>
      <p:sp>
        <p:nvSpPr>
          <p:cNvPr id="5" name="文本占位符 2"/>
          <p:cNvSpPr>
            <a:spLocks noGrp="1"/>
          </p:cNvSpPr>
          <p:nvPr>
            <p:ph type="body" sz="quarter" idx="19"/>
          </p:nvPr>
        </p:nvSpPr>
        <p:spPr>
          <a:xfrm>
            <a:off x="835276" y="1033697"/>
            <a:ext cx="7729603" cy="368383"/>
          </a:xfrm>
        </p:spPr>
        <p:txBody>
          <a:bodyPr/>
          <a:lstStyle/>
          <a:p>
            <a:r>
              <a:rPr lang="en-US" altLang="zh-CN" dirty="0" err="1" smtClean="0">
                <a:latin typeface="微软雅黑 Light" panose="020B0502040204020203" pitchFamily="34" charset="-122"/>
                <a:ea typeface="微软雅黑 Light" panose="020B0502040204020203" pitchFamily="34" charset="-122"/>
              </a:rPr>
              <a:t>SituationalAwareness</a:t>
            </a:r>
            <a:r>
              <a:rPr lang="en-US" altLang="zh-CN" dirty="0" smtClean="0">
                <a:latin typeface="微软雅黑 Light" panose="020B0502040204020203" pitchFamily="34" charset="-122"/>
                <a:ea typeface="微软雅黑 Light" panose="020B0502040204020203" pitchFamily="34" charset="-122"/>
              </a:rPr>
              <a:t> – </a:t>
            </a:r>
            <a:r>
              <a:rPr lang="zh-CN" altLang="en-US" dirty="0" smtClean="0">
                <a:latin typeface="微软雅黑 Light" panose="020B0502040204020203" pitchFamily="34" charset="-122"/>
                <a:ea typeface="微软雅黑 Light" panose="020B0502040204020203" pitchFamily="34" charset="-122"/>
              </a:rPr>
              <a:t>感知</a:t>
            </a:r>
            <a:r>
              <a:rPr lang="zh-CN" altLang="en-US" dirty="0">
                <a:latin typeface="微软雅黑 Light" panose="020B0502040204020203" pitchFamily="34" charset="-122"/>
                <a:ea typeface="微软雅黑 Light" panose="020B0502040204020203" pitchFamily="34" charset="-122"/>
              </a:rPr>
              <a:t>平台整体安全态势</a:t>
            </a:r>
            <a:r>
              <a:rPr lang="en-US" altLang="zh-CN" dirty="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统计、分析与预警</a:t>
            </a:r>
            <a:endParaRPr lang="en-US" altLang="zh-CN" dirty="0">
              <a:latin typeface="微软雅黑 Light" panose="020B0502040204020203" pitchFamily="34" charset="-122"/>
              <a:ea typeface="微软雅黑 Light" panose="020B0502040204020203" pitchFamily="34" charset="-122"/>
            </a:endParaRPr>
          </a:p>
          <a:p>
            <a:r>
              <a:rPr lang="en-US" altLang="zh-CN" dirty="0" smtClean="0">
                <a:latin typeface="微软雅黑 Light" panose="020B0502040204020203" pitchFamily="34" charset="-122"/>
                <a:ea typeface="微软雅黑 Light" panose="020B0502040204020203" pitchFamily="34" charset="-122"/>
              </a:rPr>
              <a:t> </a:t>
            </a:r>
            <a:endParaRPr lang="zh-CN" altLang="en-US" dirty="0">
              <a:latin typeface="微软雅黑 Light" panose="020B0502040204020203" pitchFamily="34" charset="-122"/>
              <a:ea typeface="微软雅黑 Light" panose="020B0502040204020203" pitchFamily="34" charset="-122"/>
            </a:endParaRPr>
          </a:p>
        </p:txBody>
      </p:sp>
      <p:grpSp>
        <p:nvGrpSpPr>
          <p:cNvPr id="19" name="组合 18"/>
          <p:cNvGrpSpPr/>
          <p:nvPr/>
        </p:nvGrpSpPr>
        <p:grpSpPr>
          <a:xfrm>
            <a:off x="7773205" y="1923806"/>
            <a:ext cx="2532380" cy="3444437"/>
            <a:chOff x="7345679" y="1923806"/>
            <a:chExt cx="2532380" cy="3444437"/>
          </a:xfrm>
        </p:grpSpPr>
        <p:sp>
          <p:nvSpPr>
            <p:cNvPr id="12" name="文本框 11"/>
            <p:cNvSpPr txBox="1"/>
            <p:nvPr/>
          </p:nvSpPr>
          <p:spPr>
            <a:xfrm>
              <a:off x="7651809" y="3336918"/>
              <a:ext cx="2031325" cy="2031325"/>
            </a:xfrm>
            <a:prstGeom prst="rect">
              <a:avLst/>
            </a:prstGeom>
            <a:noFill/>
          </p:spPr>
          <p:txBody>
            <a:bodyPr wrap="none" rtlCol="0">
              <a:spAutoFit/>
            </a:bodyPr>
            <a:lstStyle/>
            <a:p>
              <a:r>
                <a:rPr lang="zh-CN" altLang="en-US" dirty="0" smtClean="0"/>
                <a:t>过快传播数据</a:t>
              </a:r>
              <a:endParaRPr lang="en-US" altLang="zh-CN" dirty="0"/>
            </a:p>
            <a:p>
              <a:r>
                <a:rPr lang="zh-CN" altLang="en-US" dirty="0" smtClean="0"/>
                <a:t>健康度走低</a:t>
              </a:r>
              <a:endParaRPr lang="en-US" altLang="zh-CN" dirty="0" smtClean="0"/>
            </a:p>
            <a:p>
              <a:r>
                <a:rPr lang="zh-CN" altLang="en-US" dirty="0" smtClean="0"/>
                <a:t>大量同源用户注册</a:t>
              </a:r>
              <a:endParaRPr lang="en-US" altLang="zh-CN" dirty="0" smtClean="0"/>
            </a:p>
            <a:p>
              <a:r>
                <a:rPr lang="zh-CN" altLang="en-US" dirty="0" smtClean="0"/>
                <a:t>出现大量恶意</a:t>
              </a:r>
              <a:endParaRPr lang="en-US" altLang="zh-CN" dirty="0" smtClean="0"/>
            </a:p>
            <a:p>
              <a:r>
                <a:rPr lang="en-US" altLang="zh-CN" dirty="0" smtClean="0"/>
                <a:t>…</a:t>
              </a:r>
            </a:p>
            <a:p>
              <a:endParaRPr lang="en-US" altLang="zh-CN" dirty="0" smtClean="0"/>
            </a:p>
            <a:p>
              <a:endParaRPr lang="zh-CN" altLang="en-US" dirty="0"/>
            </a:p>
          </p:txBody>
        </p:sp>
        <p:grpSp>
          <p:nvGrpSpPr>
            <p:cNvPr id="14" name="组合 13"/>
            <p:cNvGrpSpPr/>
            <p:nvPr/>
          </p:nvGrpSpPr>
          <p:grpSpPr>
            <a:xfrm>
              <a:off x="7345679" y="1923806"/>
              <a:ext cx="2532380" cy="1400175"/>
              <a:chOff x="7345679" y="1923806"/>
              <a:chExt cx="2532380" cy="1400175"/>
            </a:xfrm>
          </p:grpSpPr>
          <p:sp>
            <p:nvSpPr>
              <p:cNvPr id="11" name="文本框 10"/>
              <p:cNvSpPr txBox="1"/>
              <p:nvPr/>
            </p:nvSpPr>
            <p:spPr>
              <a:xfrm>
                <a:off x="8564879" y="2206768"/>
                <a:ext cx="1313180" cy="769441"/>
              </a:xfrm>
              <a:prstGeom prst="rect">
                <a:avLst/>
              </a:prstGeom>
              <a:noFill/>
            </p:spPr>
            <p:txBody>
              <a:bodyPr wrap="none" rtlCol="0">
                <a:spAutoFit/>
              </a:bodyPr>
              <a:lstStyle/>
              <a:p>
                <a:r>
                  <a:rPr lang="zh-CN" altLang="en-US" sz="4400" dirty="0" smtClean="0"/>
                  <a:t>预警</a:t>
                </a:r>
                <a:endParaRPr lang="zh-CN" altLang="en-US" sz="4000" dirty="0"/>
              </a:p>
            </p:txBody>
          </p:sp>
          <p:pic>
            <p:nvPicPr>
              <p:cNvPr id="3078" name="Picture 6" descr="alarm bell notification ring128PX PNG å¾æ ä¸è½½"/>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5679" y="1923806"/>
                <a:ext cx="1219200" cy="140017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 name="组合 17"/>
          <p:cNvGrpSpPr/>
          <p:nvPr/>
        </p:nvGrpSpPr>
        <p:grpSpPr>
          <a:xfrm>
            <a:off x="4379299" y="2143004"/>
            <a:ext cx="2382262" cy="2948240"/>
            <a:chOff x="4159330" y="2143004"/>
            <a:chExt cx="2382262" cy="2948240"/>
          </a:xfrm>
        </p:grpSpPr>
        <p:grpSp>
          <p:nvGrpSpPr>
            <p:cNvPr id="13" name="组合 12"/>
            <p:cNvGrpSpPr/>
            <p:nvPr/>
          </p:nvGrpSpPr>
          <p:grpSpPr>
            <a:xfrm>
              <a:off x="4159330" y="2143004"/>
              <a:ext cx="2382262" cy="979122"/>
              <a:chOff x="4159330" y="2143004"/>
              <a:chExt cx="2382262" cy="979122"/>
            </a:xfrm>
          </p:grpSpPr>
          <p:sp>
            <p:nvSpPr>
              <p:cNvPr id="10" name="文本框 9"/>
              <p:cNvSpPr txBox="1"/>
              <p:nvPr/>
            </p:nvSpPr>
            <p:spPr>
              <a:xfrm>
                <a:off x="4962699" y="2206767"/>
                <a:ext cx="1578893" cy="769441"/>
              </a:xfrm>
              <a:prstGeom prst="rect">
                <a:avLst/>
              </a:prstGeom>
              <a:noFill/>
            </p:spPr>
            <p:txBody>
              <a:bodyPr wrap="square" rtlCol="0">
                <a:spAutoFit/>
              </a:bodyPr>
              <a:lstStyle/>
              <a:p>
                <a:r>
                  <a:rPr lang="zh-CN" altLang="en-US" sz="4400" dirty="0" smtClean="0"/>
                  <a:t>关联</a:t>
                </a:r>
                <a:endParaRPr lang="zh-CN" altLang="en-US" sz="4000" dirty="0"/>
              </a:p>
            </p:txBody>
          </p:sp>
          <p:pic>
            <p:nvPicPr>
              <p:cNvPr id="3076" name="Picture 4" descr="polyline128PX PNG å¾æ ä¸è½½"/>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9330" y="2143004"/>
                <a:ext cx="979121" cy="97912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文本框 14"/>
            <p:cNvSpPr txBox="1"/>
            <p:nvPr/>
          </p:nvSpPr>
          <p:spPr>
            <a:xfrm>
              <a:off x="4159330" y="3336918"/>
              <a:ext cx="1800493" cy="1754326"/>
            </a:xfrm>
            <a:prstGeom prst="rect">
              <a:avLst/>
            </a:prstGeom>
            <a:noFill/>
          </p:spPr>
          <p:txBody>
            <a:bodyPr wrap="none" rtlCol="0">
              <a:spAutoFit/>
            </a:bodyPr>
            <a:lstStyle/>
            <a:p>
              <a:r>
                <a:rPr lang="zh-CN" altLang="en-US" dirty="0" smtClean="0"/>
                <a:t>用户社群划分析</a:t>
              </a:r>
              <a:endParaRPr lang="en-US" altLang="zh-CN" dirty="0" smtClean="0"/>
            </a:p>
            <a:p>
              <a:r>
                <a:rPr lang="zh-CN" altLang="en-US" dirty="0"/>
                <a:t>健康</a:t>
              </a:r>
              <a:r>
                <a:rPr lang="zh-CN" altLang="en-US" dirty="0" smtClean="0"/>
                <a:t>度趋势</a:t>
              </a:r>
              <a:endParaRPr lang="en-US" altLang="zh-CN" dirty="0" smtClean="0"/>
            </a:p>
            <a:p>
              <a:r>
                <a:rPr lang="zh-CN" altLang="en-US" dirty="0" smtClean="0"/>
                <a:t>地理位置健康度</a:t>
              </a:r>
              <a:endParaRPr lang="en-US" altLang="zh-CN" dirty="0" smtClean="0"/>
            </a:p>
            <a:p>
              <a:r>
                <a:rPr lang="zh-CN" altLang="en-US" dirty="0" smtClean="0"/>
                <a:t>用户资料关联</a:t>
              </a:r>
              <a:endParaRPr lang="en-US" altLang="zh-CN" dirty="0" smtClean="0"/>
            </a:p>
            <a:p>
              <a:r>
                <a:rPr lang="zh-CN" altLang="en-US" dirty="0"/>
                <a:t>设备</a:t>
              </a:r>
              <a:r>
                <a:rPr lang="zh-CN" altLang="en-US" dirty="0" smtClean="0"/>
                <a:t>信息</a:t>
              </a:r>
              <a:endParaRPr lang="en-US" altLang="zh-CN" dirty="0" smtClean="0"/>
            </a:p>
            <a:p>
              <a:r>
                <a:rPr lang="en-US" altLang="zh-CN" dirty="0" smtClean="0"/>
                <a:t>…</a:t>
              </a:r>
            </a:p>
          </p:txBody>
        </p:sp>
      </p:grpSp>
      <p:grpSp>
        <p:nvGrpSpPr>
          <p:cNvPr id="17" name="组合 16"/>
          <p:cNvGrpSpPr/>
          <p:nvPr/>
        </p:nvGrpSpPr>
        <p:grpSpPr>
          <a:xfrm>
            <a:off x="835276" y="1990762"/>
            <a:ext cx="2532380" cy="3466532"/>
            <a:chOff x="407750" y="1990762"/>
            <a:chExt cx="2532380" cy="3466532"/>
          </a:xfrm>
        </p:grpSpPr>
        <p:grpSp>
          <p:nvGrpSpPr>
            <p:cNvPr id="9" name="组合 8"/>
            <p:cNvGrpSpPr/>
            <p:nvPr/>
          </p:nvGrpSpPr>
          <p:grpSpPr>
            <a:xfrm>
              <a:off x="407750" y="1990762"/>
              <a:ext cx="2532380" cy="1219201"/>
              <a:chOff x="407750" y="1990762"/>
              <a:chExt cx="2532380" cy="1219201"/>
            </a:xfrm>
          </p:grpSpPr>
          <p:pic>
            <p:nvPicPr>
              <p:cNvPr id="3074" name="Picture 2" descr="pie chart128PX PNG å¾æ ä¸è½½"/>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7750" y="1990762"/>
                <a:ext cx="1219200" cy="121920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1626950" y="2206768"/>
                <a:ext cx="1313180" cy="769441"/>
              </a:xfrm>
              <a:prstGeom prst="rect">
                <a:avLst/>
              </a:prstGeom>
              <a:noFill/>
            </p:spPr>
            <p:txBody>
              <a:bodyPr wrap="none" rtlCol="0">
                <a:spAutoFit/>
              </a:bodyPr>
              <a:lstStyle/>
              <a:p>
                <a:r>
                  <a:rPr lang="zh-CN" altLang="en-US" sz="4400" dirty="0" smtClean="0"/>
                  <a:t>统计</a:t>
                </a:r>
                <a:endParaRPr lang="zh-CN" altLang="en-US" sz="4400" dirty="0"/>
              </a:p>
            </p:txBody>
          </p:sp>
        </p:grpSp>
        <p:sp>
          <p:nvSpPr>
            <p:cNvPr id="16" name="文本框 15"/>
            <p:cNvSpPr txBox="1"/>
            <p:nvPr/>
          </p:nvSpPr>
          <p:spPr>
            <a:xfrm>
              <a:off x="407750" y="3425969"/>
              <a:ext cx="2031325" cy="2031325"/>
            </a:xfrm>
            <a:prstGeom prst="rect">
              <a:avLst/>
            </a:prstGeom>
            <a:noFill/>
          </p:spPr>
          <p:txBody>
            <a:bodyPr wrap="none" rtlCol="0">
              <a:spAutoFit/>
            </a:bodyPr>
            <a:lstStyle/>
            <a:p>
              <a:r>
                <a:rPr lang="zh-CN" altLang="en-US" dirty="0" smtClean="0"/>
                <a:t>用户健康度</a:t>
              </a:r>
              <a:endParaRPr lang="en-US" altLang="zh-CN" dirty="0" smtClean="0"/>
            </a:p>
            <a:p>
              <a:r>
                <a:rPr lang="zh-CN" altLang="en-US" dirty="0" smtClean="0"/>
                <a:t>言论健康度</a:t>
              </a:r>
              <a:endParaRPr lang="en-US" altLang="zh-CN" dirty="0" smtClean="0"/>
            </a:p>
            <a:p>
              <a:r>
                <a:rPr lang="zh-CN" altLang="en-US" dirty="0" smtClean="0"/>
                <a:t>视频健康度</a:t>
              </a:r>
              <a:endParaRPr lang="en-US" altLang="zh-CN" dirty="0" smtClean="0"/>
            </a:p>
            <a:p>
              <a:r>
                <a:rPr lang="zh-CN" altLang="en-US" dirty="0" smtClean="0"/>
                <a:t>近期新增用户</a:t>
              </a:r>
              <a:endParaRPr lang="en-US" altLang="zh-CN" dirty="0" smtClean="0"/>
            </a:p>
            <a:p>
              <a:r>
                <a:rPr lang="zh-CN" altLang="en-US" dirty="0" smtClean="0"/>
                <a:t>用户活跃程度</a:t>
              </a:r>
              <a:endParaRPr lang="en-US" altLang="zh-CN" dirty="0" smtClean="0"/>
            </a:p>
            <a:p>
              <a:r>
                <a:rPr lang="zh-CN" altLang="en-US" dirty="0" smtClean="0"/>
                <a:t>近期内容发布频率</a:t>
              </a:r>
              <a:endParaRPr lang="en-US" altLang="zh-CN" dirty="0" smtClean="0"/>
            </a:p>
            <a:p>
              <a:r>
                <a:rPr lang="zh-CN" altLang="en-US" dirty="0" smtClean="0"/>
                <a:t>近期</a:t>
              </a:r>
              <a:r>
                <a:rPr lang="en-US" altLang="zh-CN" dirty="0" smtClean="0"/>
                <a:t>…</a:t>
              </a:r>
              <a:endParaRPr lang="zh-CN" altLang="en-US" dirty="0"/>
            </a:p>
          </p:txBody>
        </p:sp>
      </p:grpSp>
    </p:spTree>
    <p:extLst>
      <p:ext uri="{BB962C8B-B14F-4D97-AF65-F5344CB8AC3E}">
        <p14:creationId xmlns:p14="http://schemas.microsoft.com/office/powerpoint/2010/main" val="401571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8"/>
          </p:nvPr>
        </p:nvSpPr>
        <p:spPr>
          <a:xfrm>
            <a:off x="835276" y="498164"/>
            <a:ext cx="4021859"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整体思路</a:t>
            </a:r>
            <a:endParaRPr lang="zh-CN" altLang="en-US" dirty="0">
              <a:latin typeface="微软雅黑 Light" panose="020B0502040204020203" pitchFamily="34" charset="-122"/>
              <a:ea typeface="微软雅黑 Light" panose="020B0502040204020203" pitchFamily="34" charset="-122"/>
            </a:endParaRPr>
          </a:p>
        </p:txBody>
      </p:sp>
      <p:sp>
        <p:nvSpPr>
          <p:cNvPr id="5" name="文本占位符 2"/>
          <p:cNvSpPr>
            <a:spLocks noGrp="1"/>
          </p:cNvSpPr>
          <p:nvPr>
            <p:ph type="body" sz="quarter" idx="19"/>
          </p:nvPr>
        </p:nvSpPr>
        <p:spPr>
          <a:xfrm>
            <a:off x="835277" y="1033697"/>
            <a:ext cx="6926964" cy="369332"/>
          </a:xfrm>
        </p:spPr>
        <p:txBody>
          <a:bodyPr/>
          <a:lstStyle/>
          <a:p>
            <a:r>
              <a:rPr lang="en-US" altLang="zh-CN" dirty="0" smtClean="0">
                <a:latin typeface="微软雅黑 Light" panose="020B0502040204020203" pitchFamily="34" charset="-122"/>
                <a:ea typeface="微软雅黑 Light" panose="020B0502040204020203" pitchFamily="34" charset="-122"/>
              </a:rPr>
              <a:t>All</a:t>
            </a:r>
            <a:endParaRPr lang="zh-CN" altLang="en-US" dirty="0">
              <a:latin typeface="微软雅黑 Light" panose="020B0502040204020203" pitchFamily="34" charset="-122"/>
              <a:ea typeface="微软雅黑 Light" panose="020B0502040204020203" pitchFamily="34" charset="-122"/>
            </a:endParaRPr>
          </a:p>
        </p:txBody>
      </p:sp>
      <p:graphicFrame>
        <p:nvGraphicFramePr>
          <p:cNvPr id="9" name="图示 8"/>
          <p:cNvGraphicFramePr/>
          <p:nvPr>
            <p:extLst>
              <p:ext uri="{D42A27DB-BD31-4B8C-83A1-F6EECF244321}">
                <p14:modId xmlns:p14="http://schemas.microsoft.com/office/powerpoint/2010/main" val="1536569924"/>
              </p:ext>
            </p:extLst>
          </p:nvPr>
        </p:nvGraphicFramePr>
        <p:xfrm>
          <a:off x="1220555" y="1081185"/>
          <a:ext cx="5955197"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组合 10"/>
          <p:cNvGrpSpPr/>
          <p:nvPr/>
        </p:nvGrpSpPr>
        <p:grpSpPr>
          <a:xfrm>
            <a:off x="7762241" y="1218363"/>
            <a:ext cx="2408904" cy="4837471"/>
            <a:chOff x="7669161" y="1403029"/>
            <a:chExt cx="2408904" cy="4837471"/>
          </a:xfrm>
        </p:grpSpPr>
        <p:sp>
          <p:nvSpPr>
            <p:cNvPr id="6" name="剪去对角的矩形 5"/>
            <p:cNvSpPr/>
            <p:nvPr/>
          </p:nvSpPr>
          <p:spPr>
            <a:xfrm>
              <a:off x="7669161" y="1403029"/>
              <a:ext cx="2408904" cy="4837471"/>
            </a:xfrm>
            <a:prstGeom prst="snip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10" name="矩形 9"/>
            <p:cNvSpPr/>
            <p:nvPr/>
          </p:nvSpPr>
          <p:spPr>
            <a:xfrm>
              <a:off x="8088783" y="2944601"/>
              <a:ext cx="1569660" cy="1754326"/>
            </a:xfrm>
            <a:prstGeom prst="rect">
              <a:avLst/>
            </a:prstGeom>
            <a:noFill/>
          </p:spPr>
          <p:txBody>
            <a:bodyPr wrap="none" lIns="91440" tIns="45720" rIns="91440" bIns="45720">
              <a:spAutoFit/>
            </a:bodyPr>
            <a:lstStyle/>
            <a:p>
              <a:pPr algn="ctr"/>
              <a:r>
                <a:rPr lang="zh-CN" altLang="en-US" sz="5400" dirty="0" smtClean="0">
                  <a:ln w="0"/>
                  <a:effectLst>
                    <a:outerShdw blurRad="38100" dist="19050" dir="2700000" algn="tl" rotWithShape="0">
                      <a:schemeClr val="dk1">
                        <a:alpha val="40000"/>
                      </a:schemeClr>
                    </a:outerShdw>
                  </a:effectLst>
                </a:rPr>
                <a:t>整体</a:t>
              </a:r>
              <a:r>
                <a:rPr lang="en-US" altLang="zh-CN" sz="5400" dirty="0" smtClean="0">
                  <a:ln w="0"/>
                  <a:effectLst>
                    <a:outerShdw blurRad="38100" dist="19050" dir="2700000" algn="tl" rotWithShape="0">
                      <a:schemeClr val="dk1">
                        <a:alpha val="40000"/>
                      </a:schemeClr>
                    </a:outerShdw>
                  </a:effectLst>
                </a:rPr>
                <a:t/>
              </a:r>
              <a:br>
                <a:rPr lang="en-US" altLang="zh-CN" sz="5400" dirty="0" smtClean="0">
                  <a:ln w="0"/>
                  <a:effectLst>
                    <a:outerShdw blurRad="38100" dist="19050" dir="2700000" algn="tl" rotWithShape="0">
                      <a:schemeClr val="dk1">
                        <a:alpha val="40000"/>
                      </a:schemeClr>
                    </a:outerShdw>
                  </a:effectLst>
                </a:rPr>
              </a:br>
              <a:r>
                <a:rPr lang="zh-CN" altLang="en-US" sz="5400" dirty="0" smtClean="0">
                  <a:ln w="0"/>
                  <a:effectLst>
                    <a:outerShdw blurRad="38100" dist="19050" dir="2700000" algn="tl" rotWithShape="0">
                      <a:schemeClr val="dk1">
                        <a:alpha val="40000"/>
                      </a:schemeClr>
                    </a:outerShdw>
                  </a:effectLst>
                </a:rPr>
                <a:t>态势</a:t>
              </a: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578376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8"/>
          </p:nvPr>
        </p:nvSpPr>
        <p:spPr>
          <a:xfrm>
            <a:off x="835276" y="498164"/>
            <a:ext cx="4021859"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进度</a:t>
            </a:r>
            <a:endParaRPr lang="zh-CN" altLang="en-US" dirty="0">
              <a:latin typeface="微软雅黑 Light" panose="020B0502040204020203" pitchFamily="34" charset="-122"/>
              <a:ea typeface="微软雅黑 Light" panose="020B0502040204020203" pitchFamily="34" charset="-122"/>
            </a:endParaRPr>
          </a:p>
        </p:txBody>
      </p:sp>
      <p:sp>
        <p:nvSpPr>
          <p:cNvPr id="5" name="文本占位符 2"/>
          <p:cNvSpPr>
            <a:spLocks noGrp="1"/>
          </p:cNvSpPr>
          <p:nvPr>
            <p:ph type="body" sz="quarter" idx="19"/>
          </p:nvPr>
        </p:nvSpPr>
        <p:spPr>
          <a:xfrm>
            <a:off x="835277" y="1033697"/>
            <a:ext cx="6926964" cy="369332"/>
          </a:xfrm>
        </p:spPr>
        <p:txBody>
          <a:bodyPr/>
          <a:lstStyle/>
          <a:p>
            <a:r>
              <a:rPr lang="en-US" altLang="zh-CN" dirty="0" smtClean="0">
                <a:latin typeface="微软雅黑 Light" panose="020B0502040204020203" pitchFamily="34" charset="-122"/>
                <a:ea typeface="微软雅黑 Light" panose="020B0502040204020203" pitchFamily="34" charset="-122"/>
              </a:rPr>
              <a:t>schedule</a:t>
            </a:r>
            <a:endParaRPr lang="zh-CN" altLang="en-US" dirty="0">
              <a:latin typeface="微软雅黑 Light" panose="020B0502040204020203" pitchFamily="34" charset="-122"/>
              <a:ea typeface="微软雅黑 Light" panose="020B0502040204020203" pitchFamily="34" charset="-122"/>
            </a:endParaRPr>
          </a:p>
        </p:txBody>
      </p:sp>
      <p:cxnSp>
        <p:nvCxnSpPr>
          <p:cNvPr id="6" name="直接连接符 5">
            <a:extLst>
              <a:ext uri="{FF2B5EF4-FFF2-40B4-BE49-F238E27FC236}">
                <a16:creationId xmlns:a16="http://schemas.microsoft.com/office/drawing/2014/main" id="{777BFFF7-3A1D-4AC6-A1B0-6AA8878863C2}"/>
              </a:ext>
            </a:extLst>
          </p:cNvPr>
          <p:cNvCxnSpPr/>
          <p:nvPr/>
        </p:nvCxnSpPr>
        <p:spPr>
          <a:xfrm>
            <a:off x="1482726" y="3725128"/>
            <a:ext cx="9115425" cy="0"/>
          </a:xfrm>
          <a:prstGeom prst="line">
            <a:avLst/>
          </a:prstGeom>
          <a:ln w="38100"/>
        </p:spPr>
        <p:style>
          <a:lnRef idx="3">
            <a:schemeClr val="dk1"/>
          </a:lnRef>
          <a:fillRef idx="0">
            <a:schemeClr val="dk1"/>
          </a:fillRef>
          <a:effectRef idx="2">
            <a:schemeClr val="dk1"/>
          </a:effectRef>
          <a:fontRef idx="minor">
            <a:schemeClr val="tx1"/>
          </a:fontRef>
        </p:style>
      </p:cxnSp>
      <p:sp>
        <p:nvSpPr>
          <p:cNvPr id="2" name="圆角矩形标注 1"/>
          <p:cNvSpPr/>
          <p:nvPr/>
        </p:nvSpPr>
        <p:spPr>
          <a:xfrm>
            <a:off x="1652954" y="2303584"/>
            <a:ext cx="1512277" cy="1143000"/>
          </a:xfrm>
          <a:prstGeom prst="wedgeRoundRectCallout">
            <a:avLst>
              <a:gd name="adj1" fmla="val -20833"/>
              <a:gd name="adj2" fmla="val 75577"/>
              <a:gd name="adj3" fmla="val 1666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43" name="圆角矩形标注 42"/>
          <p:cNvSpPr/>
          <p:nvPr/>
        </p:nvSpPr>
        <p:spPr>
          <a:xfrm rot="10800000">
            <a:off x="3190635" y="4037735"/>
            <a:ext cx="1512277" cy="1143000"/>
          </a:xfrm>
          <a:prstGeom prst="wedgeRoundRectCallout">
            <a:avLst>
              <a:gd name="adj1" fmla="val -20833"/>
              <a:gd name="adj2" fmla="val 75577"/>
              <a:gd name="adj3" fmla="val 16667"/>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44" name="圆角矩形标注 43"/>
          <p:cNvSpPr/>
          <p:nvPr/>
        </p:nvSpPr>
        <p:spPr>
          <a:xfrm>
            <a:off x="4492019" y="2303584"/>
            <a:ext cx="1512277" cy="1143000"/>
          </a:xfrm>
          <a:prstGeom prst="wedgeRoundRectCallout">
            <a:avLst>
              <a:gd name="adj1" fmla="val -20833"/>
              <a:gd name="adj2" fmla="val 75577"/>
              <a:gd name="adj3" fmla="val 1666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45" name="圆角矩形标注 44"/>
          <p:cNvSpPr/>
          <p:nvPr/>
        </p:nvSpPr>
        <p:spPr>
          <a:xfrm rot="10800000">
            <a:off x="5746389" y="4037735"/>
            <a:ext cx="1512277" cy="1143000"/>
          </a:xfrm>
          <a:prstGeom prst="wedgeRoundRectCallout">
            <a:avLst>
              <a:gd name="adj1" fmla="val -20833"/>
              <a:gd name="adj2" fmla="val 75577"/>
              <a:gd name="adj3" fmla="val 16667"/>
            </a:avLst>
          </a:prstGeom>
          <a:solidFill>
            <a:srgbClr val="00B0F0"/>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 name="椭圆 2"/>
          <p:cNvSpPr/>
          <p:nvPr/>
        </p:nvSpPr>
        <p:spPr>
          <a:xfrm flipH="1">
            <a:off x="6497836" y="3660455"/>
            <a:ext cx="130910" cy="12934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圆角矩形标注 45"/>
          <p:cNvSpPr/>
          <p:nvPr/>
        </p:nvSpPr>
        <p:spPr>
          <a:xfrm>
            <a:off x="7331084" y="2313869"/>
            <a:ext cx="1512277" cy="1143000"/>
          </a:xfrm>
          <a:prstGeom prst="wedgeRoundRectCallout">
            <a:avLst>
              <a:gd name="adj1" fmla="val -20833"/>
              <a:gd name="adj2" fmla="val 75577"/>
              <a:gd name="adj3" fmla="val 16667"/>
            </a:avLst>
          </a:prstGeom>
          <a:solidFill>
            <a:schemeClr val="accent3">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47" name="矩形 46"/>
          <p:cNvSpPr/>
          <p:nvPr/>
        </p:nvSpPr>
        <p:spPr>
          <a:xfrm>
            <a:off x="3444070" y="4037735"/>
            <a:ext cx="1005403" cy="1077218"/>
          </a:xfrm>
          <a:prstGeom prst="rect">
            <a:avLst/>
          </a:prstGeom>
          <a:noFill/>
        </p:spPr>
        <p:txBody>
          <a:bodyPr wrap="none" lIns="91440" tIns="45720" rIns="91440" bIns="45720">
            <a:spAutoFit/>
          </a:bodyPr>
          <a:lstStyle/>
          <a:p>
            <a:pPr algn="ctr"/>
            <a:r>
              <a:rPr lang="zh-CN" altLang="en-US" sz="3200" b="0" cap="none" spc="0" dirty="0" smtClean="0">
                <a:ln w="0"/>
                <a:solidFill>
                  <a:schemeClr val="tx1"/>
                </a:solidFill>
                <a:effectLst>
                  <a:outerShdw blurRad="38100" dist="19050" dir="2700000" algn="tl" rotWithShape="0">
                    <a:schemeClr val="dk1">
                      <a:alpha val="40000"/>
                    </a:schemeClr>
                  </a:outerShdw>
                </a:effectLst>
              </a:rPr>
              <a:t>文本</a:t>
            </a:r>
            <a:r>
              <a:rPr lang="en-US" altLang="zh-CN" sz="3200" b="0" cap="none" spc="0" dirty="0" smtClean="0">
                <a:ln w="0"/>
                <a:solidFill>
                  <a:schemeClr val="tx1"/>
                </a:solidFill>
                <a:effectLst>
                  <a:outerShdw blurRad="38100" dist="19050" dir="2700000" algn="tl" rotWithShape="0">
                    <a:schemeClr val="dk1">
                      <a:alpha val="40000"/>
                    </a:schemeClr>
                  </a:outerShdw>
                </a:effectLst>
              </a:rPr>
              <a:t/>
            </a:r>
            <a:br>
              <a:rPr lang="en-US" altLang="zh-CN" sz="3200" b="0" cap="none" spc="0" dirty="0" smtClean="0">
                <a:ln w="0"/>
                <a:solidFill>
                  <a:schemeClr val="tx1"/>
                </a:solidFill>
                <a:effectLst>
                  <a:outerShdw blurRad="38100" dist="19050" dir="2700000" algn="tl" rotWithShape="0">
                    <a:schemeClr val="dk1">
                      <a:alpha val="40000"/>
                    </a:schemeClr>
                  </a:outerShdw>
                </a:effectLst>
              </a:rPr>
            </a:br>
            <a:r>
              <a:rPr lang="zh-CN" altLang="en-US" sz="3200" b="0" cap="none" spc="0" dirty="0" smtClean="0">
                <a:ln w="0"/>
                <a:solidFill>
                  <a:schemeClr val="tx1"/>
                </a:solidFill>
                <a:effectLst>
                  <a:outerShdw blurRad="38100" dist="19050" dir="2700000" algn="tl" rotWithShape="0">
                    <a:schemeClr val="dk1">
                      <a:alpha val="40000"/>
                    </a:schemeClr>
                  </a:outerShdw>
                </a:effectLst>
              </a:rPr>
              <a:t>审核</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sp>
        <p:nvSpPr>
          <p:cNvPr id="48" name="矩形 47"/>
          <p:cNvSpPr/>
          <p:nvPr/>
        </p:nvSpPr>
        <p:spPr>
          <a:xfrm>
            <a:off x="1906390" y="2354128"/>
            <a:ext cx="1005403" cy="1077218"/>
          </a:xfrm>
          <a:prstGeom prst="rect">
            <a:avLst/>
          </a:prstGeom>
          <a:noFill/>
        </p:spPr>
        <p:txBody>
          <a:bodyPr wrap="none" lIns="91440" tIns="45720" rIns="91440" bIns="45720">
            <a:spAutoFit/>
          </a:bodyPr>
          <a:lstStyle/>
          <a:p>
            <a:pPr algn="ctr"/>
            <a:r>
              <a:rPr lang="zh-CN" altLang="en-US" sz="3200" dirty="0" smtClean="0">
                <a:ln w="0"/>
                <a:effectLst>
                  <a:outerShdw blurRad="38100" dist="19050" dir="2700000" algn="tl" rotWithShape="0">
                    <a:schemeClr val="dk1">
                      <a:alpha val="40000"/>
                    </a:schemeClr>
                  </a:outerShdw>
                </a:effectLst>
              </a:rPr>
              <a:t>整体</a:t>
            </a:r>
            <a:r>
              <a:rPr lang="en-US" altLang="zh-CN" sz="3200" dirty="0" smtClean="0">
                <a:ln w="0"/>
                <a:effectLst>
                  <a:outerShdw blurRad="38100" dist="19050" dir="2700000" algn="tl" rotWithShape="0">
                    <a:schemeClr val="dk1">
                      <a:alpha val="40000"/>
                    </a:schemeClr>
                  </a:outerShdw>
                </a:effectLst>
              </a:rPr>
              <a:t/>
            </a:r>
            <a:br>
              <a:rPr lang="en-US" altLang="zh-CN" sz="3200" dirty="0" smtClean="0">
                <a:ln w="0"/>
                <a:effectLst>
                  <a:outerShdw blurRad="38100" dist="19050" dir="2700000" algn="tl" rotWithShape="0">
                    <a:schemeClr val="dk1">
                      <a:alpha val="40000"/>
                    </a:schemeClr>
                  </a:outerShdw>
                </a:effectLst>
              </a:rPr>
            </a:br>
            <a:r>
              <a:rPr lang="zh-CN" altLang="en-US" sz="3200" dirty="0" smtClean="0">
                <a:ln w="0"/>
                <a:effectLst>
                  <a:outerShdw blurRad="38100" dist="19050" dir="2700000" algn="tl" rotWithShape="0">
                    <a:schemeClr val="dk1">
                      <a:alpha val="40000"/>
                    </a:schemeClr>
                  </a:outerShdw>
                </a:effectLst>
              </a:rPr>
              <a:t>设计</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sp>
        <p:nvSpPr>
          <p:cNvPr id="49" name="矩形 48"/>
          <p:cNvSpPr/>
          <p:nvPr/>
        </p:nvSpPr>
        <p:spPr>
          <a:xfrm>
            <a:off x="4740984" y="2325579"/>
            <a:ext cx="1005403" cy="1077218"/>
          </a:xfrm>
          <a:prstGeom prst="rect">
            <a:avLst/>
          </a:prstGeom>
          <a:noFill/>
        </p:spPr>
        <p:txBody>
          <a:bodyPr wrap="none" lIns="91440" tIns="45720" rIns="91440" bIns="45720">
            <a:spAutoFit/>
          </a:bodyPr>
          <a:lstStyle/>
          <a:p>
            <a:pPr algn="ctr"/>
            <a:r>
              <a:rPr lang="zh-CN" altLang="en-US" sz="3200" b="0" cap="none" spc="0" dirty="0" smtClean="0">
                <a:ln w="0"/>
                <a:solidFill>
                  <a:schemeClr val="tx1"/>
                </a:solidFill>
                <a:effectLst>
                  <a:outerShdw blurRad="38100" dist="19050" dir="2700000" algn="tl" rotWithShape="0">
                    <a:schemeClr val="dk1">
                      <a:alpha val="40000"/>
                    </a:schemeClr>
                  </a:outerShdw>
                </a:effectLst>
              </a:rPr>
              <a:t>视频</a:t>
            </a:r>
            <a:r>
              <a:rPr lang="en-US" altLang="zh-CN" sz="3200" b="0" cap="none" spc="0" dirty="0" smtClean="0">
                <a:ln w="0"/>
                <a:solidFill>
                  <a:schemeClr val="tx1"/>
                </a:solidFill>
                <a:effectLst>
                  <a:outerShdw blurRad="38100" dist="19050" dir="2700000" algn="tl" rotWithShape="0">
                    <a:schemeClr val="dk1">
                      <a:alpha val="40000"/>
                    </a:schemeClr>
                  </a:outerShdw>
                </a:effectLst>
              </a:rPr>
              <a:t/>
            </a:r>
            <a:br>
              <a:rPr lang="en-US" altLang="zh-CN" sz="3200" b="0" cap="none" spc="0" dirty="0" smtClean="0">
                <a:ln w="0"/>
                <a:solidFill>
                  <a:schemeClr val="tx1"/>
                </a:solidFill>
                <a:effectLst>
                  <a:outerShdw blurRad="38100" dist="19050" dir="2700000" algn="tl" rotWithShape="0">
                    <a:schemeClr val="dk1">
                      <a:alpha val="40000"/>
                    </a:schemeClr>
                  </a:outerShdw>
                </a:effectLst>
              </a:rPr>
            </a:br>
            <a:r>
              <a:rPr lang="zh-CN" altLang="en-US" sz="3200" b="0" cap="none" spc="0" dirty="0" smtClean="0">
                <a:ln w="0"/>
                <a:solidFill>
                  <a:schemeClr val="tx1"/>
                </a:solidFill>
                <a:effectLst>
                  <a:outerShdw blurRad="38100" dist="19050" dir="2700000" algn="tl" rotWithShape="0">
                    <a:schemeClr val="dk1">
                      <a:alpha val="40000"/>
                    </a:schemeClr>
                  </a:outerShdw>
                </a:effectLst>
              </a:rPr>
              <a:t>审核</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sp>
        <p:nvSpPr>
          <p:cNvPr id="50" name="矩形 49"/>
          <p:cNvSpPr/>
          <p:nvPr/>
        </p:nvSpPr>
        <p:spPr>
          <a:xfrm>
            <a:off x="5964965" y="4070626"/>
            <a:ext cx="1005403" cy="1077218"/>
          </a:xfrm>
          <a:prstGeom prst="rect">
            <a:avLst/>
          </a:prstGeom>
          <a:noFill/>
        </p:spPr>
        <p:txBody>
          <a:bodyPr wrap="none" lIns="91440" tIns="45720" rIns="91440" bIns="45720">
            <a:spAutoFit/>
          </a:bodyPr>
          <a:lstStyle/>
          <a:p>
            <a:pPr algn="ctr"/>
            <a:r>
              <a:rPr lang="zh-CN" altLang="en-US" sz="3200" b="0" cap="none" spc="0" dirty="0" smtClean="0">
                <a:ln w="0"/>
                <a:solidFill>
                  <a:schemeClr val="tx1"/>
                </a:solidFill>
                <a:effectLst>
                  <a:outerShdw blurRad="38100" dist="19050" dir="2700000" algn="tl" rotWithShape="0">
                    <a:schemeClr val="dk1">
                      <a:alpha val="40000"/>
                    </a:schemeClr>
                  </a:outerShdw>
                </a:effectLst>
              </a:rPr>
              <a:t>用户</a:t>
            </a:r>
            <a:r>
              <a:rPr lang="en-US" altLang="zh-CN" sz="3200" b="0" cap="none" spc="0" dirty="0" smtClean="0">
                <a:ln w="0"/>
                <a:solidFill>
                  <a:schemeClr val="tx1"/>
                </a:solidFill>
                <a:effectLst>
                  <a:outerShdw blurRad="38100" dist="19050" dir="2700000" algn="tl" rotWithShape="0">
                    <a:schemeClr val="dk1">
                      <a:alpha val="40000"/>
                    </a:schemeClr>
                  </a:outerShdw>
                </a:effectLst>
              </a:rPr>
              <a:t/>
            </a:r>
            <a:br>
              <a:rPr lang="en-US" altLang="zh-CN" sz="3200" b="0" cap="none" spc="0" dirty="0" smtClean="0">
                <a:ln w="0"/>
                <a:solidFill>
                  <a:schemeClr val="tx1"/>
                </a:solidFill>
                <a:effectLst>
                  <a:outerShdw blurRad="38100" dist="19050" dir="2700000" algn="tl" rotWithShape="0">
                    <a:schemeClr val="dk1">
                      <a:alpha val="40000"/>
                    </a:schemeClr>
                  </a:outerShdw>
                </a:effectLst>
              </a:rPr>
            </a:br>
            <a:r>
              <a:rPr lang="zh-CN" altLang="en-US" sz="3200" b="0" cap="none" spc="0" dirty="0" smtClean="0">
                <a:ln w="0"/>
                <a:solidFill>
                  <a:schemeClr val="tx1"/>
                </a:solidFill>
                <a:effectLst>
                  <a:outerShdw blurRad="38100" dist="19050" dir="2700000" algn="tl" rotWithShape="0">
                    <a:schemeClr val="dk1">
                      <a:alpha val="40000"/>
                    </a:schemeClr>
                  </a:outerShdw>
                </a:effectLst>
              </a:rPr>
              <a:t>特征</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sp>
        <p:nvSpPr>
          <p:cNvPr id="51" name="矩形 50"/>
          <p:cNvSpPr/>
          <p:nvPr/>
        </p:nvSpPr>
        <p:spPr>
          <a:xfrm>
            <a:off x="7584519" y="2359462"/>
            <a:ext cx="1005403" cy="1077218"/>
          </a:xfrm>
          <a:prstGeom prst="rect">
            <a:avLst/>
          </a:prstGeom>
          <a:noFill/>
        </p:spPr>
        <p:txBody>
          <a:bodyPr wrap="none" lIns="91440" tIns="45720" rIns="91440" bIns="45720">
            <a:spAutoFit/>
          </a:bodyPr>
          <a:lstStyle/>
          <a:p>
            <a:pPr algn="ctr"/>
            <a:r>
              <a:rPr lang="zh-CN" altLang="en-US" sz="3200" b="0" cap="none" spc="0" dirty="0" smtClean="0">
                <a:ln w="0"/>
                <a:solidFill>
                  <a:schemeClr val="tx1"/>
                </a:solidFill>
                <a:effectLst>
                  <a:outerShdw blurRad="38100" dist="19050" dir="2700000" algn="tl" rotWithShape="0">
                    <a:schemeClr val="dk1">
                      <a:alpha val="40000"/>
                    </a:schemeClr>
                  </a:outerShdw>
                </a:effectLst>
              </a:rPr>
              <a:t>态势</a:t>
            </a:r>
            <a:r>
              <a:rPr lang="en-US" altLang="zh-CN" sz="3200" b="0" cap="none" spc="0" dirty="0" smtClean="0">
                <a:ln w="0"/>
                <a:solidFill>
                  <a:schemeClr val="tx1"/>
                </a:solidFill>
                <a:effectLst>
                  <a:outerShdw blurRad="38100" dist="19050" dir="2700000" algn="tl" rotWithShape="0">
                    <a:schemeClr val="dk1">
                      <a:alpha val="40000"/>
                    </a:schemeClr>
                  </a:outerShdw>
                </a:effectLst>
              </a:rPr>
              <a:t/>
            </a:r>
            <a:br>
              <a:rPr lang="en-US" altLang="zh-CN" sz="3200" b="0" cap="none" spc="0" dirty="0" smtClean="0">
                <a:ln w="0"/>
                <a:solidFill>
                  <a:schemeClr val="tx1"/>
                </a:solidFill>
                <a:effectLst>
                  <a:outerShdw blurRad="38100" dist="19050" dir="2700000" algn="tl" rotWithShape="0">
                    <a:schemeClr val="dk1">
                      <a:alpha val="40000"/>
                    </a:schemeClr>
                  </a:outerShdw>
                </a:effectLst>
              </a:rPr>
            </a:br>
            <a:r>
              <a:rPr lang="zh-CN" altLang="en-US" sz="3200" b="0" cap="none" spc="0" dirty="0" smtClean="0">
                <a:ln w="0"/>
                <a:solidFill>
                  <a:schemeClr val="tx1"/>
                </a:solidFill>
                <a:effectLst>
                  <a:outerShdw blurRad="38100" dist="19050" dir="2700000" algn="tl" rotWithShape="0">
                    <a:schemeClr val="dk1">
                      <a:alpha val="40000"/>
                    </a:schemeClr>
                  </a:outerShdw>
                </a:effectLst>
              </a:rPr>
              <a:t>感知</a:t>
            </a:r>
            <a:endParaRPr lang="zh-CN" altLang="en-US" sz="32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928089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8"/>
          </p:nvPr>
        </p:nvSpPr>
        <p:spPr>
          <a:xfrm>
            <a:off x="835276" y="498164"/>
            <a:ext cx="4021859"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Q&amp;A</a:t>
            </a:r>
            <a:endParaRPr lang="zh-CN" altLang="en-US" dirty="0">
              <a:latin typeface="微软雅黑 Light" panose="020B0502040204020203" pitchFamily="34" charset="-122"/>
              <a:ea typeface="微软雅黑 Light" panose="020B0502040204020203" pitchFamily="34" charset="-122"/>
            </a:endParaRPr>
          </a:p>
        </p:txBody>
      </p:sp>
      <p:sp>
        <p:nvSpPr>
          <p:cNvPr id="5" name="文本占位符 2"/>
          <p:cNvSpPr>
            <a:spLocks noGrp="1"/>
          </p:cNvSpPr>
          <p:nvPr>
            <p:ph type="body" sz="quarter" idx="19"/>
          </p:nvPr>
        </p:nvSpPr>
        <p:spPr>
          <a:xfrm>
            <a:off x="835277" y="1033697"/>
            <a:ext cx="6926964" cy="369332"/>
          </a:xfrm>
        </p:spPr>
        <p:txBody>
          <a:bodyPr/>
          <a:lstStyle/>
          <a:p>
            <a:r>
              <a:rPr lang="en-US" altLang="zh-CN" dirty="0" smtClean="0">
                <a:latin typeface="微软雅黑 Light" panose="020B0502040204020203" pitchFamily="34" charset="-122"/>
                <a:ea typeface="微软雅黑 Light" panose="020B0502040204020203" pitchFamily="34" charset="-122"/>
              </a:rPr>
              <a:t>Question &amp; Answer</a:t>
            </a:r>
            <a:endParaRPr lang="zh-CN" altLang="en-US" dirty="0">
              <a:latin typeface="微软雅黑 Light" panose="020B0502040204020203" pitchFamily="34" charset="-122"/>
              <a:ea typeface="微软雅黑 Light" panose="020B0502040204020203" pitchFamily="34" charset="-122"/>
            </a:endParaRPr>
          </a:p>
        </p:txBody>
      </p:sp>
      <p:sp>
        <p:nvSpPr>
          <p:cNvPr id="2" name="矩形 1"/>
          <p:cNvSpPr/>
          <p:nvPr/>
        </p:nvSpPr>
        <p:spPr>
          <a:xfrm>
            <a:off x="835276" y="1792620"/>
            <a:ext cx="8328389" cy="3785652"/>
          </a:xfrm>
          <a:prstGeom prst="rect">
            <a:avLst/>
          </a:prstGeom>
        </p:spPr>
        <p:txBody>
          <a:bodyPr wrap="square">
            <a:spAutoFit/>
          </a:bodyPr>
          <a:lstStyle/>
          <a:p>
            <a:pPr marL="342900" indent="-342900">
              <a:buAutoNum type="arabicPeriod"/>
            </a:pPr>
            <a:r>
              <a:rPr lang="zh-CN" altLang="en-US" sz="4000" dirty="0" smtClean="0">
                <a:latin typeface="黑体" panose="02010609060101010101" pitchFamily="49" charset="-122"/>
                <a:ea typeface="黑体" panose="02010609060101010101" pitchFamily="49" charset="-122"/>
              </a:rPr>
              <a:t>用户特征模块缺乏真实的数据集</a:t>
            </a:r>
            <a:endParaRPr lang="en-US" altLang="zh-CN" sz="4000" dirty="0">
              <a:latin typeface="黑体" panose="02010609060101010101" pitchFamily="49" charset="-122"/>
              <a:ea typeface="黑体" panose="02010609060101010101" pitchFamily="49" charset="-122"/>
            </a:endParaRPr>
          </a:p>
          <a:p>
            <a:pPr marL="342900" indent="-342900">
              <a:buAutoNum type="arabicPeriod"/>
            </a:pPr>
            <a:endParaRPr lang="en-US" altLang="zh-CN" sz="4000" dirty="0">
              <a:latin typeface="黑体" panose="02010609060101010101" pitchFamily="49" charset="-122"/>
              <a:ea typeface="黑体" panose="02010609060101010101" pitchFamily="49" charset="-122"/>
            </a:endParaRPr>
          </a:p>
          <a:p>
            <a:pPr marL="342900" indent="-342900">
              <a:buFontTx/>
              <a:buAutoNum type="arabicPeriod"/>
            </a:pPr>
            <a:r>
              <a:rPr lang="zh-CN" altLang="en-US" sz="4000" dirty="0" smtClean="0">
                <a:latin typeface="黑体" panose="02010609060101010101" pitchFamily="49" charset="-122"/>
                <a:ea typeface="黑体" panose="02010609060101010101" pitchFamily="49" charset="-122"/>
              </a:rPr>
              <a:t>对于误判情境下的反馈与处理</a:t>
            </a:r>
            <a:endParaRPr lang="en-US" altLang="zh-CN" sz="4000" dirty="0" smtClean="0">
              <a:latin typeface="黑体" panose="02010609060101010101" pitchFamily="49" charset="-122"/>
              <a:ea typeface="黑体" panose="02010609060101010101" pitchFamily="49" charset="-122"/>
            </a:endParaRPr>
          </a:p>
          <a:p>
            <a:pPr marL="342900" indent="-342900">
              <a:buFontTx/>
              <a:buAutoNum type="arabicPeriod"/>
            </a:pPr>
            <a:endParaRPr lang="en-US" altLang="zh-CN" sz="4000" dirty="0">
              <a:latin typeface="黑体" panose="02010609060101010101" pitchFamily="49" charset="-122"/>
              <a:ea typeface="黑体" panose="02010609060101010101" pitchFamily="49" charset="-122"/>
            </a:endParaRPr>
          </a:p>
          <a:p>
            <a:pPr marL="342900" indent="-342900">
              <a:buFontTx/>
              <a:buAutoNum type="arabicPeriod"/>
            </a:pPr>
            <a:r>
              <a:rPr lang="zh-CN" altLang="en-US" sz="4000" dirty="0" smtClean="0">
                <a:latin typeface="黑体" panose="02010609060101010101" pitchFamily="49" charset="-122"/>
                <a:ea typeface="黑体" panose="02010609060101010101" pitchFamily="49" charset="-122"/>
              </a:rPr>
              <a:t>态势</a:t>
            </a:r>
            <a:r>
              <a:rPr lang="zh-CN" altLang="en-US" sz="4000" dirty="0">
                <a:latin typeface="黑体" panose="02010609060101010101" pitchFamily="49" charset="-122"/>
                <a:ea typeface="黑体" panose="02010609060101010101" pitchFamily="49" charset="-122"/>
              </a:rPr>
              <a:t>感知还能做什么</a:t>
            </a:r>
            <a:r>
              <a:rPr lang="en-US" altLang="zh-CN" sz="4000" dirty="0">
                <a:latin typeface="黑体" panose="02010609060101010101" pitchFamily="49" charset="-122"/>
                <a:ea typeface="黑体" panose="02010609060101010101" pitchFamily="49" charset="-122"/>
              </a:rPr>
              <a:t>?</a:t>
            </a:r>
          </a:p>
          <a:p>
            <a:pPr marL="342900" indent="-342900">
              <a:buAutoNum type="arabicPeriod"/>
            </a:pPr>
            <a:endParaRPr lang="en-US" altLang="zh-CN" sz="4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286847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8"/>
          </p:nvPr>
        </p:nvSpPr>
        <p:spPr>
          <a:xfrm>
            <a:off x="835276" y="498164"/>
            <a:ext cx="3543293"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目标</a:t>
            </a:r>
            <a:endParaRPr lang="zh-CN" altLang="en-US" dirty="0">
              <a:latin typeface="微软雅黑 Light" panose="020B0502040204020203" pitchFamily="34" charset="-122"/>
              <a:ea typeface="微软雅黑 Light" panose="020B0502040204020203" pitchFamily="34" charset="-122"/>
            </a:endParaRPr>
          </a:p>
        </p:txBody>
      </p:sp>
      <p:sp>
        <p:nvSpPr>
          <p:cNvPr id="3" name="文本占位符 2"/>
          <p:cNvSpPr>
            <a:spLocks noGrp="1"/>
          </p:cNvSpPr>
          <p:nvPr>
            <p:ph type="body" sz="quarter" idx="19"/>
          </p:nvPr>
        </p:nvSpPr>
        <p:spPr>
          <a:xfrm>
            <a:off x="835276" y="1033695"/>
            <a:ext cx="2974723" cy="369332"/>
          </a:xfrm>
        </p:spPr>
        <p:txBody>
          <a:bodyPr/>
          <a:lstStyle/>
          <a:p>
            <a:r>
              <a:rPr lang="en-US" altLang="zh-CN" dirty="0" smtClean="0">
                <a:latin typeface="微软雅黑 Light" panose="020B0502040204020203" pitchFamily="34" charset="-122"/>
                <a:ea typeface="微软雅黑 Light" panose="020B0502040204020203" pitchFamily="34" charset="-122"/>
              </a:rPr>
              <a:t>Goal</a:t>
            </a:r>
            <a:endParaRPr lang="zh-CN" altLang="en-US" dirty="0">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501160" y="1938558"/>
            <a:ext cx="7499840" cy="3970318"/>
          </a:xfrm>
          <a:prstGeom prst="rect">
            <a:avLst/>
          </a:prstGeom>
          <a:noFill/>
        </p:spPr>
        <p:txBody>
          <a:bodyPr wrap="square" rtlCol="0">
            <a:spAutoFit/>
          </a:bodyPr>
          <a:lstStyle/>
          <a:p>
            <a:pPr marL="342900" indent="-342900">
              <a:buAutoNum type="arabicPeriod"/>
            </a:pPr>
            <a:r>
              <a:rPr lang="zh-CN" altLang="en-US" sz="2800" dirty="0" smtClean="0">
                <a:latin typeface="微软雅黑 Light" panose="020B0502040204020203" pitchFamily="34" charset="-122"/>
                <a:ea typeface="微软雅黑 Light" panose="020B0502040204020203" pitchFamily="34" charset="-122"/>
              </a:rPr>
              <a:t>发现、识别恶意言论</a:t>
            </a:r>
            <a:r>
              <a:rPr lang="en-US" altLang="zh-CN" sz="2800" dirty="0" smtClean="0">
                <a:latin typeface="微软雅黑 Light" panose="020B0502040204020203" pitchFamily="34" charset="-122"/>
                <a:ea typeface="微软雅黑 Light" panose="020B0502040204020203" pitchFamily="34" charset="-122"/>
              </a:rPr>
              <a:t>,</a:t>
            </a:r>
            <a:r>
              <a:rPr lang="zh-CN" altLang="en-US" sz="2800" dirty="0" smtClean="0">
                <a:latin typeface="微软雅黑 Light" panose="020B0502040204020203" pitchFamily="34" charset="-122"/>
                <a:ea typeface="微软雅黑 Light" panose="020B0502040204020203" pitchFamily="34" charset="-122"/>
              </a:rPr>
              <a:t>细致刻画恶意言论类别</a:t>
            </a:r>
            <a:endParaRPr lang="en-US" altLang="zh-CN" sz="2800" dirty="0" smtClean="0">
              <a:latin typeface="微软雅黑 Light" panose="020B0502040204020203" pitchFamily="34" charset="-122"/>
              <a:ea typeface="微软雅黑 Light" panose="020B0502040204020203" pitchFamily="34" charset="-122"/>
            </a:endParaRPr>
          </a:p>
          <a:p>
            <a:pPr marL="342900" indent="-342900">
              <a:buAutoNum type="arabicPeriod"/>
            </a:pPr>
            <a:endParaRPr lang="en-US" altLang="zh-CN" sz="2800" dirty="0" smtClean="0">
              <a:latin typeface="微软雅黑 Light" panose="020B0502040204020203" pitchFamily="34" charset="-122"/>
              <a:ea typeface="微软雅黑 Light" panose="020B0502040204020203" pitchFamily="34" charset="-122"/>
            </a:endParaRPr>
          </a:p>
          <a:p>
            <a:pPr marL="342900" indent="-342900">
              <a:buAutoNum type="arabicPeriod"/>
            </a:pPr>
            <a:r>
              <a:rPr lang="zh-CN" altLang="en-US" sz="2800" dirty="0" smtClean="0">
                <a:latin typeface="微软雅黑 Light" panose="020B0502040204020203" pitchFamily="34" charset="-122"/>
                <a:ea typeface="微软雅黑 Light" panose="020B0502040204020203" pitchFamily="34" charset="-122"/>
              </a:rPr>
              <a:t>对于过热</a:t>
            </a:r>
            <a:r>
              <a:rPr lang="en-US" altLang="zh-CN" sz="2800" dirty="0" smtClean="0">
                <a:latin typeface="微软雅黑 Light" panose="020B0502040204020203" pitchFamily="34" charset="-122"/>
                <a:ea typeface="微软雅黑 Light" panose="020B0502040204020203" pitchFamily="34" charset="-122"/>
              </a:rPr>
              <a:t>,</a:t>
            </a:r>
            <a:r>
              <a:rPr lang="zh-CN" altLang="en-US" sz="2800" dirty="0" smtClean="0">
                <a:latin typeface="微软雅黑 Light" panose="020B0502040204020203" pitchFamily="34" charset="-122"/>
                <a:ea typeface="微软雅黑 Light" panose="020B0502040204020203" pitchFamily="34" charset="-122"/>
              </a:rPr>
              <a:t>举报的人工审核反馈</a:t>
            </a:r>
            <a:endParaRPr lang="en-US" altLang="zh-CN" sz="2800" dirty="0" smtClean="0">
              <a:latin typeface="微软雅黑 Light" panose="020B0502040204020203" pitchFamily="34" charset="-122"/>
              <a:ea typeface="微软雅黑 Light" panose="020B0502040204020203" pitchFamily="34" charset="-122"/>
            </a:endParaRPr>
          </a:p>
          <a:p>
            <a:pPr marL="342900" indent="-342900">
              <a:buAutoNum type="arabicPeriod"/>
            </a:pPr>
            <a:endParaRPr lang="en-US" altLang="zh-CN" sz="2800" dirty="0" smtClean="0">
              <a:latin typeface="微软雅黑 Light" panose="020B0502040204020203" pitchFamily="34" charset="-122"/>
              <a:ea typeface="微软雅黑 Light" panose="020B0502040204020203" pitchFamily="34" charset="-122"/>
            </a:endParaRPr>
          </a:p>
          <a:p>
            <a:pPr marL="342900" indent="-342900">
              <a:buAutoNum type="arabicPeriod"/>
            </a:pPr>
            <a:r>
              <a:rPr lang="zh-CN" altLang="en-US" sz="2800" dirty="0" smtClean="0">
                <a:latin typeface="微软雅黑 Light" panose="020B0502040204020203" pitchFamily="34" charset="-122"/>
                <a:ea typeface="微软雅黑 Light" panose="020B0502040204020203" pitchFamily="34" charset="-122"/>
              </a:rPr>
              <a:t>发现、识别、分类、打击恶意视频</a:t>
            </a:r>
            <a:endParaRPr lang="en-US" altLang="zh-CN" sz="2800" dirty="0" smtClean="0">
              <a:latin typeface="微软雅黑 Light" panose="020B0502040204020203" pitchFamily="34" charset="-122"/>
              <a:ea typeface="微软雅黑 Light" panose="020B0502040204020203" pitchFamily="34" charset="-122"/>
            </a:endParaRPr>
          </a:p>
          <a:p>
            <a:pPr marL="342900" indent="-342900">
              <a:buAutoNum type="arabicPeriod"/>
            </a:pPr>
            <a:endParaRPr lang="en-US" altLang="zh-CN" sz="2800" dirty="0" smtClean="0">
              <a:latin typeface="微软雅黑 Light" panose="020B0502040204020203" pitchFamily="34" charset="-122"/>
              <a:ea typeface="微软雅黑 Light" panose="020B0502040204020203" pitchFamily="34" charset="-122"/>
            </a:endParaRPr>
          </a:p>
          <a:p>
            <a:pPr marL="342900" indent="-342900">
              <a:buAutoNum type="arabicPeriod"/>
            </a:pPr>
            <a:r>
              <a:rPr lang="zh-CN" altLang="en-US" sz="2800" dirty="0" smtClean="0">
                <a:latin typeface="微软雅黑 Light" panose="020B0502040204020203" pitchFamily="34" charset="-122"/>
                <a:ea typeface="微软雅黑 Light" panose="020B0502040204020203" pitchFamily="34" charset="-122"/>
              </a:rPr>
              <a:t>分析用户特征</a:t>
            </a:r>
            <a:r>
              <a:rPr lang="en-US" altLang="zh-CN" sz="2800" dirty="0" smtClean="0">
                <a:latin typeface="微软雅黑 Light" panose="020B0502040204020203" pitchFamily="34" charset="-122"/>
                <a:ea typeface="微软雅黑 Light" panose="020B0502040204020203" pitchFamily="34" charset="-122"/>
              </a:rPr>
              <a:t>,</a:t>
            </a:r>
            <a:r>
              <a:rPr lang="zh-CN" altLang="en-US" sz="2800" dirty="0" smtClean="0">
                <a:latin typeface="微软雅黑 Light" panose="020B0502040204020203" pitchFamily="34" charset="-122"/>
                <a:ea typeface="微软雅黑 Light" panose="020B0502040204020203" pitchFamily="34" charset="-122"/>
              </a:rPr>
              <a:t>鉴别用户性质</a:t>
            </a:r>
            <a:r>
              <a:rPr lang="en-US" altLang="zh-CN" sz="2800" dirty="0" smtClean="0">
                <a:latin typeface="微软雅黑 Light" panose="020B0502040204020203" pitchFamily="34" charset="-122"/>
                <a:ea typeface="微软雅黑 Light" panose="020B0502040204020203" pitchFamily="34" charset="-122"/>
              </a:rPr>
              <a:t>,</a:t>
            </a:r>
            <a:r>
              <a:rPr lang="zh-CN" altLang="en-US" sz="2800" dirty="0" smtClean="0">
                <a:latin typeface="微软雅黑 Light" panose="020B0502040204020203" pitchFamily="34" charset="-122"/>
                <a:ea typeface="微软雅黑 Light" panose="020B0502040204020203" pitchFamily="34" charset="-122"/>
              </a:rPr>
              <a:t>生成打击策略</a:t>
            </a:r>
            <a:endParaRPr lang="en-US" altLang="zh-CN" sz="2800" dirty="0" smtClean="0">
              <a:latin typeface="微软雅黑 Light" panose="020B0502040204020203" pitchFamily="34" charset="-122"/>
              <a:ea typeface="微软雅黑 Light" panose="020B0502040204020203" pitchFamily="34" charset="-122"/>
            </a:endParaRPr>
          </a:p>
          <a:p>
            <a:pPr marL="342900" indent="-342900">
              <a:buAutoNum type="arabicPeriod"/>
            </a:pPr>
            <a:endParaRPr lang="en-US" altLang="zh-CN" sz="2800" dirty="0" smtClean="0">
              <a:latin typeface="微软雅黑 Light" panose="020B0502040204020203" pitchFamily="34" charset="-122"/>
              <a:ea typeface="微软雅黑 Light" panose="020B0502040204020203" pitchFamily="34" charset="-122"/>
            </a:endParaRPr>
          </a:p>
          <a:p>
            <a:pPr marL="342900" indent="-342900">
              <a:buAutoNum type="arabicPeriod"/>
            </a:pPr>
            <a:r>
              <a:rPr lang="zh-CN" altLang="en-US" sz="2800" dirty="0" smtClean="0">
                <a:latin typeface="微软雅黑 Light" panose="020B0502040204020203" pitchFamily="34" charset="-122"/>
                <a:ea typeface="微软雅黑 Light" panose="020B0502040204020203" pitchFamily="34" charset="-122"/>
              </a:rPr>
              <a:t>感知平台整体安全态势</a:t>
            </a:r>
            <a:r>
              <a:rPr lang="en-US" altLang="zh-CN" sz="2800" dirty="0" smtClean="0">
                <a:latin typeface="微软雅黑 Light" panose="020B0502040204020203" pitchFamily="34" charset="-122"/>
                <a:ea typeface="微软雅黑 Light" panose="020B0502040204020203" pitchFamily="34" charset="-122"/>
              </a:rPr>
              <a:t>, </a:t>
            </a:r>
            <a:r>
              <a:rPr lang="zh-CN" altLang="en-US" sz="2800" dirty="0" smtClean="0">
                <a:latin typeface="微软雅黑 Light" panose="020B0502040204020203" pitchFamily="34" charset="-122"/>
                <a:ea typeface="微软雅黑 Light" panose="020B0502040204020203" pitchFamily="34" charset="-122"/>
              </a:rPr>
              <a:t>统计、分析与预警</a:t>
            </a:r>
            <a:endParaRPr lang="en-US" altLang="zh-CN" sz="2800" dirty="0" smtClean="0">
              <a:latin typeface="微软雅黑 Light" panose="020B0502040204020203" pitchFamily="34" charset="-122"/>
              <a:ea typeface="微软雅黑 Light" panose="020B0502040204020203" pitchFamily="34" charset="-122"/>
            </a:endParaRPr>
          </a:p>
        </p:txBody>
      </p:sp>
      <p:sp>
        <p:nvSpPr>
          <p:cNvPr id="5" name="矩形 4"/>
          <p:cNvSpPr/>
          <p:nvPr/>
        </p:nvSpPr>
        <p:spPr>
          <a:xfrm>
            <a:off x="8826050" y="1541574"/>
            <a:ext cx="2031325" cy="4585871"/>
          </a:xfrm>
          <a:prstGeom prst="rect">
            <a:avLst/>
          </a:prstGeom>
        </p:spPr>
        <p:txBody>
          <a:bodyPr wrap="none">
            <a:spAutoFit/>
          </a:bodyPr>
          <a:lstStyle/>
          <a:p>
            <a:endParaRPr lang="en-US" altLang="zh-CN" sz="1600" dirty="0" smtClean="0">
              <a:latin typeface="黑体" panose="02010609060101010101" pitchFamily="49" charset="-122"/>
              <a:ea typeface="黑体" panose="02010609060101010101" pitchFamily="49" charset="-122"/>
            </a:endParaRPr>
          </a:p>
          <a:p>
            <a:r>
              <a:rPr lang="zh-CN" altLang="en-US" sz="3600" dirty="0" smtClean="0">
                <a:latin typeface="黑体" panose="02010609060101010101" pitchFamily="49" charset="-122"/>
                <a:ea typeface="黑体" panose="02010609060101010101" pitchFamily="49" charset="-122"/>
              </a:rPr>
              <a:t>文本审核</a:t>
            </a:r>
            <a:endParaRPr lang="en-US" altLang="zh-CN" sz="3600" dirty="0" smtClean="0">
              <a:latin typeface="黑体" panose="02010609060101010101" pitchFamily="49" charset="-122"/>
              <a:ea typeface="黑体" panose="02010609060101010101" pitchFamily="49" charset="-122"/>
            </a:endParaRPr>
          </a:p>
          <a:p>
            <a:endParaRPr lang="en-US" altLang="zh-CN" sz="3600" dirty="0">
              <a:latin typeface="黑体" panose="02010609060101010101" pitchFamily="49" charset="-122"/>
              <a:ea typeface="黑体" panose="02010609060101010101" pitchFamily="49" charset="-122"/>
            </a:endParaRPr>
          </a:p>
          <a:p>
            <a:r>
              <a:rPr lang="zh-CN" altLang="en-US" sz="3600" dirty="0" smtClean="0">
                <a:latin typeface="黑体" panose="02010609060101010101" pitchFamily="49" charset="-122"/>
                <a:ea typeface="黑体" panose="02010609060101010101" pitchFamily="49" charset="-122"/>
              </a:rPr>
              <a:t>视频审核</a:t>
            </a:r>
            <a:endParaRPr lang="en-US" altLang="zh-CN" sz="3600" dirty="0" smtClean="0">
              <a:latin typeface="黑体" panose="02010609060101010101" pitchFamily="49" charset="-122"/>
              <a:ea typeface="黑体" panose="02010609060101010101" pitchFamily="49" charset="-122"/>
            </a:endParaRPr>
          </a:p>
          <a:p>
            <a:endParaRPr lang="en-US" altLang="zh-CN" sz="2400" dirty="0" smtClean="0">
              <a:latin typeface="黑体" panose="02010609060101010101" pitchFamily="49" charset="-122"/>
              <a:ea typeface="黑体" panose="02010609060101010101" pitchFamily="49" charset="-122"/>
            </a:endParaRPr>
          </a:p>
          <a:p>
            <a:endParaRPr lang="en-US" altLang="zh-CN" sz="3600" dirty="0">
              <a:latin typeface="黑体" panose="02010609060101010101" pitchFamily="49" charset="-122"/>
              <a:ea typeface="黑体" panose="02010609060101010101" pitchFamily="49" charset="-122"/>
            </a:endParaRPr>
          </a:p>
          <a:p>
            <a:r>
              <a:rPr lang="zh-CN" altLang="en-US" sz="3600" dirty="0" smtClean="0">
                <a:latin typeface="黑体" panose="02010609060101010101" pitchFamily="49" charset="-122"/>
                <a:ea typeface="黑体" panose="02010609060101010101" pitchFamily="49" charset="-122"/>
              </a:rPr>
              <a:t>用户特征</a:t>
            </a:r>
            <a:endParaRPr lang="en-US" altLang="zh-CN" sz="3600" dirty="0" smtClean="0">
              <a:latin typeface="黑体" panose="02010609060101010101" pitchFamily="49" charset="-122"/>
              <a:ea typeface="黑体" panose="02010609060101010101" pitchFamily="49" charset="-122"/>
            </a:endParaRPr>
          </a:p>
          <a:p>
            <a:endParaRPr lang="en-US" altLang="zh-CN" sz="3600" dirty="0">
              <a:latin typeface="黑体" panose="02010609060101010101" pitchFamily="49" charset="-122"/>
              <a:ea typeface="黑体" panose="02010609060101010101" pitchFamily="49" charset="-122"/>
            </a:endParaRPr>
          </a:p>
          <a:p>
            <a:r>
              <a:rPr lang="zh-CN" altLang="en-US" sz="3600" dirty="0" smtClean="0">
                <a:latin typeface="黑体" panose="02010609060101010101" pitchFamily="49" charset="-122"/>
                <a:ea typeface="黑体" panose="02010609060101010101" pitchFamily="49" charset="-122"/>
              </a:rPr>
              <a:t>态势感知</a:t>
            </a:r>
            <a:endParaRPr lang="zh-CN" altLang="en-US" sz="3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53632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1000"/>
                                        <p:tgtEl>
                                          <p:spTgt spid="4">
                                            <p:txEl>
                                              <p:pRg st="2" end="2"/>
                                            </p:txEl>
                                          </p:spTgt>
                                        </p:tgtEl>
                                      </p:cBhvr>
                                    </p:animEffect>
                                    <p:anim calcmode="lin" valueType="num">
                                      <p:cBhvr>
                                        <p:cTn id="14"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1000"/>
                                        <p:tgtEl>
                                          <p:spTgt spid="4">
                                            <p:txEl>
                                              <p:pRg st="4" end="4"/>
                                            </p:txEl>
                                          </p:spTgt>
                                        </p:tgtEl>
                                      </p:cBhvr>
                                    </p:animEffect>
                                    <p:anim calcmode="lin" valueType="num">
                                      <p:cBhvr>
                                        <p:cTn id="20"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1000"/>
                                        <p:tgtEl>
                                          <p:spTgt spid="4">
                                            <p:txEl>
                                              <p:pRg st="6" end="6"/>
                                            </p:txEl>
                                          </p:spTgt>
                                        </p:tgtEl>
                                      </p:cBhvr>
                                    </p:animEffect>
                                    <p:anim calcmode="lin" valueType="num">
                                      <p:cBhvr>
                                        <p:cTn id="26" dur="100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27" dur="100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Effect transition="in" filter="fade">
                                      <p:cBhvr>
                                        <p:cTn id="31" dur="1000"/>
                                        <p:tgtEl>
                                          <p:spTgt spid="4">
                                            <p:txEl>
                                              <p:pRg st="8" end="8"/>
                                            </p:txEl>
                                          </p:spTgt>
                                        </p:tgtEl>
                                      </p:cBhvr>
                                    </p:animEffect>
                                    <p:anim calcmode="lin" valueType="num">
                                      <p:cBhvr>
                                        <p:cTn id="32" dur="1000" fill="hold"/>
                                        <p:tgtEl>
                                          <p:spTgt spid="4">
                                            <p:txEl>
                                              <p:pRg st="8" end="8"/>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8" end="8"/>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iterate type="lt">
                                    <p:tmPct val="0"/>
                                  </p:iterate>
                                  <p:childTnLst>
                                    <p:set>
                                      <p:cBhvr>
                                        <p:cTn id="36" dur="1" fill="hold">
                                          <p:stCondLst>
                                            <p:cond delay="0"/>
                                          </p:stCondLst>
                                        </p:cTn>
                                        <p:tgtEl>
                                          <p:spTgt spid="5">
                                            <p:txEl>
                                              <p:pRg st="1" end="1"/>
                                            </p:txEl>
                                          </p:spTgt>
                                        </p:tgtEl>
                                        <p:attrNameLst>
                                          <p:attrName>style.visibility</p:attrName>
                                        </p:attrNameLst>
                                      </p:cBhvr>
                                      <p:to>
                                        <p:strVal val="visible"/>
                                      </p:to>
                                    </p:set>
                                    <p:animEffect transition="in" filter="fade">
                                      <p:cBhvr>
                                        <p:cTn id="37" dur="1000"/>
                                        <p:tgtEl>
                                          <p:spTgt spid="5">
                                            <p:txEl>
                                              <p:pRg st="1" end="1"/>
                                            </p:txEl>
                                          </p:spTgt>
                                        </p:tgtEl>
                                      </p:cBhvr>
                                    </p:animEffect>
                                    <p:anim calcmode="lin" valueType="num">
                                      <p:cBhvr>
                                        <p:cTn id="38"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iterate type="lt">
                                    <p:tmPct val="0"/>
                                  </p:iterate>
                                  <p:childTnLst>
                                    <p:set>
                                      <p:cBhvr>
                                        <p:cTn id="42" dur="1" fill="hold">
                                          <p:stCondLst>
                                            <p:cond delay="0"/>
                                          </p:stCondLst>
                                        </p:cTn>
                                        <p:tgtEl>
                                          <p:spTgt spid="5">
                                            <p:txEl>
                                              <p:pRg st="3" end="3"/>
                                            </p:txEl>
                                          </p:spTgt>
                                        </p:tgtEl>
                                        <p:attrNameLst>
                                          <p:attrName>style.visibility</p:attrName>
                                        </p:attrNameLst>
                                      </p:cBhvr>
                                      <p:to>
                                        <p:strVal val="visible"/>
                                      </p:to>
                                    </p:set>
                                    <p:animEffect transition="in" filter="fade">
                                      <p:cBhvr>
                                        <p:cTn id="43" dur="1000"/>
                                        <p:tgtEl>
                                          <p:spTgt spid="5">
                                            <p:txEl>
                                              <p:pRg st="3" end="3"/>
                                            </p:txEl>
                                          </p:spTgt>
                                        </p:tgtEl>
                                      </p:cBhvr>
                                    </p:animEffect>
                                    <p:anim calcmode="lin" valueType="num">
                                      <p:cBhvr>
                                        <p:cTn id="44"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45"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iterate type="lt">
                                    <p:tmPct val="0"/>
                                  </p:iterate>
                                  <p:childTnLst>
                                    <p:set>
                                      <p:cBhvr>
                                        <p:cTn id="48" dur="1" fill="hold">
                                          <p:stCondLst>
                                            <p:cond delay="0"/>
                                          </p:stCondLst>
                                        </p:cTn>
                                        <p:tgtEl>
                                          <p:spTgt spid="5">
                                            <p:txEl>
                                              <p:pRg st="6" end="6"/>
                                            </p:txEl>
                                          </p:spTgt>
                                        </p:tgtEl>
                                        <p:attrNameLst>
                                          <p:attrName>style.visibility</p:attrName>
                                        </p:attrNameLst>
                                      </p:cBhvr>
                                      <p:to>
                                        <p:strVal val="visible"/>
                                      </p:to>
                                    </p:set>
                                    <p:animEffect transition="in" filter="fade">
                                      <p:cBhvr>
                                        <p:cTn id="49" dur="1000"/>
                                        <p:tgtEl>
                                          <p:spTgt spid="5">
                                            <p:txEl>
                                              <p:pRg st="6" end="6"/>
                                            </p:txEl>
                                          </p:spTgt>
                                        </p:tgtEl>
                                      </p:cBhvr>
                                    </p:animEffect>
                                    <p:anim calcmode="lin" valueType="num">
                                      <p:cBhvr>
                                        <p:cTn id="50"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iterate type="lt">
                                    <p:tmPct val="0"/>
                                  </p:iterate>
                                  <p:childTnLst>
                                    <p:set>
                                      <p:cBhvr>
                                        <p:cTn id="54" dur="1" fill="hold">
                                          <p:stCondLst>
                                            <p:cond delay="0"/>
                                          </p:stCondLst>
                                        </p:cTn>
                                        <p:tgtEl>
                                          <p:spTgt spid="5">
                                            <p:txEl>
                                              <p:pRg st="8" end="8"/>
                                            </p:txEl>
                                          </p:spTgt>
                                        </p:tgtEl>
                                        <p:attrNameLst>
                                          <p:attrName>style.visibility</p:attrName>
                                        </p:attrNameLst>
                                      </p:cBhvr>
                                      <p:to>
                                        <p:strVal val="visible"/>
                                      </p:to>
                                    </p:set>
                                    <p:animEffect transition="in" filter="fade">
                                      <p:cBhvr>
                                        <p:cTn id="55" dur="1000"/>
                                        <p:tgtEl>
                                          <p:spTgt spid="5">
                                            <p:txEl>
                                              <p:pRg st="8" end="8"/>
                                            </p:txEl>
                                          </p:spTgt>
                                        </p:tgtEl>
                                      </p:cBhvr>
                                    </p:animEffect>
                                    <p:anim calcmode="lin" valueType="num">
                                      <p:cBhvr>
                                        <p:cTn id="56"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16" presetClass="emph" presetSubtype="0" fill="hold" nodeType="afterEffect">
                                  <p:stCondLst>
                                    <p:cond delay="0"/>
                                  </p:stCondLst>
                                  <p:iterate type="lt">
                                    <p:tmPct val="4000"/>
                                  </p:iterate>
                                  <p:childTnLst>
                                    <p:set>
                                      <p:cBhvr override="childStyle">
                                        <p:cTn id="60" dur="500" fill="hold"/>
                                        <p:tgtEl>
                                          <p:spTgt spid="5">
                                            <p:txEl>
                                              <p:pRg st="1" end="1"/>
                                            </p:txEl>
                                          </p:spTgt>
                                        </p:tgtEl>
                                        <p:attrNameLst>
                                          <p:attrName>style.color</p:attrName>
                                        </p:attrNameLst>
                                      </p:cBhvr>
                                      <p:to>
                                        <p:clrVal>
                                          <a:srgbClr val="FFC000"/>
                                        </p:clrVal>
                                      </p:to>
                                    </p:set>
                                    <p:set>
                                      <p:cBhvr>
                                        <p:cTn id="61" dur="500" fill="hold"/>
                                        <p:tgtEl>
                                          <p:spTgt spid="5">
                                            <p:txEl>
                                              <p:pRg st="1" end="1"/>
                                            </p:txEl>
                                          </p:spTgt>
                                        </p:tgtEl>
                                        <p:attrNameLst>
                                          <p:attrName>fillcolor</p:attrName>
                                        </p:attrNameLst>
                                      </p:cBhvr>
                                      <p:to>
                                        <p:clrVal>
                                          <a:srgbClr val="FFC000"/>
                                        </p:clrVal>
                                      </p:to>
                                    </p:set>
                                    <p:set>
                                      <p:cBhvr>
                                        <p:cTn id="62" dur="500" fill="hold"/>
                                        <p:tgtEl>
                                          <p:spTgt spid="5">
                                            <p:txEl>
                                              <p:pRg st="1" end="1"/>
                                            </p:txEl>
                                          </p:spTgt>
                                        </p:tgtEl>
                                        <p:attrNameLst>
                                          <p:attrName>fill.type</p:attrName>
                                        </p:attrNameLst>
                                      </p:cBhvr>
                                      <p:to>
                                        <p:strVal val="solid"/>
                                      </p:to>
                                    </p:set>
                                  </p:childTnLst>
                                </p:cTn>
                              </p:par>
                            </p:childTnLst>
                          </p:cTn>
                        </p:par>
                        <p:par>
                          <p:cTn id="63" fill="hold">
                            <p:stCondLst>
                              <p:cond delay="9560"/>
                            </p:stCondLst>
                            <p:childTnLst>
                              <p:par>
                                <p:cTn id="64" presetID="16" presetClass="emph" presetSubtype="0" fill="hold" nodeType="afterEffect">
                                  <p:stCondLst>
                                    <p:cond delay="0"/>
                                  </p:stCondLst>
                                  <p:iterate type="lt">
                                    <p:tmPct val="4000"/>
                                  </p:iterate>
                                  <p:childTnLst>
                                    <p:set>
                                      <p:cBhvr override="childStyle">
                                        <p:cTn id="65" dur="500" fill="hold"/>
                                        <p:tgtEl>
                                          <p:spTgt spid="5">
                                            <p:txEl>
                                              <p:pRg st="3" end="3"/>
                                            </p:txEl>
                                          </p:spTgt>
                                        </p:tgtEl>
                                        <p:attrNameLst>
                                          <p:attrName>style.color</p:attrName>
                                        </p:attrNameLst>
                                      </p:cBhvr>
                                      <p:to>
                                        <p:clrVal>
                                          <a:srgbClr val="F4B183"/>
                                        </p:clrVal>
                                      </p:to>
                                    </p:set>
                                    <p:set>
                                      <p:cBhvr>
                                        <p:cTn id="66" dur="500" fill="hold"/>
                                        <p:tgtEl>
                                          <p:spTgt spid="5">
                                            <p:txEl>
                                              <p:pRg st="3" end="3"/>
                                            </p:txEl>
                                          </p:spTgt>
                                        </p:tgtEl>
                                        <p:attrNameLst>
                                          <p:attrName>fillcolor</p:attrName>
                                        </p:attrNameLst>
                                      </p:cBhvr>
                                      <p:to>
                                        <p:clrVal>
                                          <a:srgbClr val="F4B183"/>
                                        </p:clrVal>
                                      </p:to>
                                    </p:set>
                                    <p:set>
                                      <p:cBhvr>
                                        <p:cTn id="67" dur="500" fill="hold"/>
                                        <p:tgtEl>
                                          <p:spTgt spid="5">
                                            <p:txEl>
                                              <p:pRg st="3" end="3"/>
                                            </p:txEl>
                                          </p:spTgt>
                                        </p:tgtEl>
                                        <p:attrNameLst>
                                          <p:attrName>fill.type</p:attrName>
                                        </p:attrNameLst>
                                      </p:cBhvr>
                                      <p:to>
                                        <p:strVal val="solid"/>
                                      </p:to>
                                    </p:set>
                                  </p:childTnLst>
                                </p:cTn>
                              </p:par>
                            </p:childTnLst>
                          </p:cTn>
                        </p:par>
                        <p:par>
                          <p:cTn id="68" fill="hold">
                            <p:stCondLst>
                              <p:cond delay="10120"/>
                            </p:stCondLst>
                            <p:childTnLst>
                              <p:par>
                                <p:cTn id="69" presetID="16" presetClass="emph" presetSubtype="0" fill="hold" nodeType="afterEffect">
                                  <p:stCondLst>
                                    <p:cond delay="0"/>
                                  </p:stCondLst>
                                  <p:iterate type="lt">
                                    <p:tmPct val="4000"/>
                                  </p:iterate>
                                  <p:childTnLst>
                                    <p:set>
                                      <p:cBhvr override="childStyle">
                                        <p:cTn id="70" dur="500" fill="hold"/>
                                        <p:tgtEl>
                                          <p:spTgt spid="5">
                                            <p:txEl>
                                              <p:pRg st="6" end="6"/>
                                            </p:txEl>
                                          </p:spTgt>
                                        </p:tgtEl>
                                        <p:attrNameLst>
                                          <p:attrName>style.color</p:attrName>
                                        </p:attrNameLst>
                                      </p:cBhvr>
                                      <p:to>
                                        <p:clrVal>
                                          <a:srgbClr val="92D050"/>
                                        </p:clrVal>
                                      </p:to>
                                    </p:set>
                                    <p:set>
                                      <p:cBhvr>
                                        <p:cTn id="71" dur="500" fill="hold"/>
                                        <p:tgtEl>
                                          <p:spTgt spid="5">
                                            <p:txEl>
                                              <p:pRg st="6" end="6"/>
                                            </p:txEl>
                                          </p:spTgt>
                                        </p:tgtEl>
                                        <p:attrNameLst>
                                          <p:attrName>fillcolor</p:attrName>
                                        </p:attrNameLst>
                                      </p:cBhvr>
                                      <p:to>
                                        <p:clrVal>
                                          <a:srgbClr val="92D050"/>
                                        </p:clrVal>
                                      </p:to>
                                    </p:set>
                                    <p:set>
                                      <p:cBhvr>
                                        <p:cTn id="72" dur="500" fill="hold"/>
                                        <p:tgtEl>
                                          <p:spTgt spid="5">
                                            <p:txEl>
                                              <p:pRg st="6" end="6"/>
                                            </p:txEl>
                                          </p:spTgt>
                                        </p:tgtEl>
                                        <p:attrNameLst>
                                          <p:attrName>fill.type</p:attrName>
                                        </p:attrNameLst>
                                      </p:cBhvr>
                                      <p:to>
                                        <p:strVal val="solid"/>
                                      </p:to>
                                    </p:set>
                                  </p:childTnLst>
                                </p:cTn>
                              </p:par>
                            </p:childTnLst>
                          </p:cTn>
                        </p:par>
                        <p:par>
                          <p:cTn id="73" fill="hold">
                            <p:stCondLst>
                              <p:cond delay="10680"/>
                            </p:stCondLst>
                            <p:childTnLst>
                              <p:par>
                                <p:cTn id="74" presetID="16" presetClass="emph" presetSubtype="0" fill="hold" nodeType="afterEffect">
                                  <p:stCondLst>
                                    <p:cond delay="0"/>
                                  </p:stCondLst>
                                  <p:iterate type="lt">
                                    <p:tmPct val="4000"/>
                                  </p:iterate>
                                  <p:childTnLst>
                                    <p:set>
                                      <p:cBhvr override="childStyle">
                                        <p:cTn id="75" dur="500" fill="hold"/>
                                        <p:tgtEl>
                                          <p:spTgt spid="5">
                                            <p:txEl>
                                              <p:pRg st="8" end="8"/>
                                            </p:txEl>
                                          </p:spTgt>
                                        </p:tgtEl>
                                        <p:attrNameLst>
                                          <p:attrName>style.color</p:attrName>
                                        </p:attrNameLst>
                                      </p:cBhvr>
                                      <p:to>
                                        <p:clrVal>
                                          <a:srgbClr val="00B0F0"/>
                                        </p:clrVal>
                                      </p:to>
                                    </p:set>
                                    <p:set>
                                      <p:cBhvr>
                                        <p:cTn id="76" dur="500" fill="hold"/>
                                        <p:tgtEl>
                                          <p:spTgt spid="5">
                                            <p:txEl>
                                              <p:pRg st="8" end="8"/>
                                            </p:txEl>
                                          </p:spTgt>
                                        </p:tgtEl>
                                        <p:attrNameLst>
                                          <p:attrName>fillcolor</p:attrName>
                                        </p:attrNameLst>
                                      </p:cBhvr>
                                      <p:to>
                                        <p:clrVal>
                                          <a:srgbClr val="00B0F0"/>
                                        </p:clrVal>
                                      </p:to>
                                    </p:set>
                                    <p:set>
                                      <p:cBhvr>
                                        <p:cTn id="77" dur="500" fill="hold"/>
                                        <p:tgtEl>
                                          <p:spTgt spid="5">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a:stretch>
            <a:fillRect/>
          </a:stretch>
        </p:blipFill>
        <p:spPr>
          <a:xfrm>
            <a:off x="7271782" y="3783780"/>
            <a:ext cx="4772879" cy="2718619"/>
          </a:xfrm>
          <a:prstGeom prst="rect">
            <a:avLst/>
          </a:prstGeom>
        </p:spPr>
      </p:pic>
      <p:sp>
        <p:nvSpPr>
          <p:cNvPr id="33" name="文本占位符 1"/>
          <p:cNvSpPr>
            <a:spLocks noGrp="1"/>
          </p:cNvSpPr>
          <p:nvPr>
            <p:ph type="body" sz="quarter" idx="18"/>
          </p:nvPr>
        </p:nvSpPr>
        <p:spPr>
          <a:xfrm>
            <a:off x="835276" y="498164"/>
            <a:ext cx="3543293"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架构</a:t>
            </a:r>
            <a:endParaRPr lang="zh-CN" altLang="en-US" dirty="0">
              <a:latin typeface="微软雅黑 Light" panose="020B0502040204020203" pitchFamily="34" charset="-122"/>
              <a:ea typeface="微软雅黑 Light" panose="020B0502040204020203" pitchFamily="34" charset="-122"/>
            </a:endParaRPr>
          </a:p>
        </p:txBody>
      </p:sp>
      <p:sp>
        <p:nvSpPr>
          <p:cNvPr id="34" name="文本占位符 2"/>
          <p:cNvSpPr>
            <a:spLocks noGrp="1"/>
          </p:cNvSpPr>
          <p:nvPr>
            <p:ph type="body" sz="quarter" idx="19"/>
          </p:nvPr>
        </p:nvSpPr>
        <p:spPr>
          <a:xfrm>
            <a:off x="835276" y="1033695"/>
            <a:ext cx="2974723" cy="369332"/>
          </a:xfrm>
        </p:spPr>
        <p:txBody>
          <a:bodyPr/>
          <a:lstStyle/>
          <a:p>
            <a:r>
              <a:rPr lang="en-US" altLang="zh-CN" dirty="0" smtClean="0">
                <a:latin typeface="微软雅黑 Light" panose="020B0502040204020203" pitchFamily="34" charset="-122"/>
                <a:ea typeface="微软雅黑 Light" panose="020B0502040204020203" pitchFamily="34" charset="-122"/>
              </a:rPr>
              <a:t>Architecture</a:t>
            </a:r>
            <a:endParaRPr lang="zh-CN" altLang="en-US" dirty="0">
              <a:latin typeface="微软雅黑 Light" panose="020B0502040204020203" pitchFamily="34" charset="-122"/>
              <a:ea typeface="微软雅黑 Light" panose="020B0502040204020203" pitchFamily="34" charset="-122"/>
            </a:endParaRPr>
          </a:p>
        </p:txBody>
      </p:sp>
      <p:pic>
        <p:nvPicPr>
          <p:cNvPr id="44" name="图片 43"/>
          <p:cNvPicPr>
            <a:picLocks noChangeAspect="1"/>
          </p:cNvPicPr>
          <p:nvPr/>
        </p:nvPicPr>
        <p:blipFill>
          <a:blip r:embed="rId4"/>
          <a:stretch>
            <a:fillRect/>
          </a:stretch>
        </p:blipFill>
        <p:spPr>
          <a:xfrm>
            <a:off x="2540617" y="3783781"/>
            <a:ext cx="5180723" cy="2718619"/>
          </a:xfrm>
          <a:prstGeom prst="rect">
            <a:avLst/>
          </a:prstGeom>
        </p:spPr>
      </p:pic>
      <p:pic>
        <p:nvPicPr>
          <p:cNvPr id="46" name="图片 45"/>
          <p:cNvPicPr>
            <a:picLocks noChangeAspect="1"/>
          </p:cNvPicPr>
          <p:nvPr/>
        </p:nvPicPr>
        <p:blipFill>
          <a:blip r:embed="rId5"/>
          <a:stretch>
            <a:fillRect/>
          </a:stretch>
        </p:blipFill>
        <p:spPr>
          <a:xfrm>
            <a:off x="2540617" y="2353049"/>
            <a:ext cx="9466306" cy="1578115"/>
          </a:xfrm>
          <a:prstGeom prst="rect">
            <a:avLst/>
          </a:prstGeom>
        </p:spPr>
      </p:pic>
      <p:pic>
        <p:nvPicPr>
          <p:cNvPr id="47" name="图片 46"/>
          <p:cNvPicPr>
            <a:picLocks noChangeAspect="1"/>
          </p:cNvPicPr>
          <p:nvPr/>
        </p:nvPicPr>
        <p:blipFill>
          <a:blip r:embed="rId6"/>
          <a:stretch>
            <a:fillRect/>
          </a:stretch>
        </p:blipFill>
        <p:spPr>
          <a:xfrm>
            <a:off x="2540617" y="941597"/>
            <a:ext cx="9466306" cy="1578115"/>
          </a:xfrm>
          <a:prstGeom prst="rect">
            <a:avLst/>
          </a:prstGeom>
        </p:spPr>
      </p:pic>
      <p:sp>
        <p:nvSpPr>
          <p:cNvPr id="48" name="矩形 47"/>
          <p:cNvSpPr/>
          <p:nvPr/>
        </p:nvSpPr>
        <p:spPr>
          <a:xfrm>
            <a:off x="835276" y="4887384"/>
            <a:ext cx="1107996" cy="646331"/>
          </a:xfrm>
          <a:prstGeom prst="rect">
            <a:avLst/>
          </a:prstGeom>
        </p:spPr>
        <p:txBody>
          <a:bodyPr wrap="none">
            <a:spAutoFit/>
          </a:bodyPr>
          <a:lstStyle/>
          <a:p>
            <a:r>
              <a:rPr lang="zh-CN" altLang="en-US" sz="3600" dirty="0" smtClean="0"/>
              <a:t>数据</a:t>
            </a:r>
            <a:endParaRPr lang="zh-CN" altLang="en-US" sz="3600" dirty="0"/>
          </a:p>
        </p:txBody>
      </p:sp>
      <p:sp>
        <p:nvSpPr>
          <p:cNvPr id="49" name="矩形 48"/>
          <p:cNvSpPr/>
          <p:nvPr/>
        </p:nvSpPr>
        <p:spPr>
          <a:xfrm>
            <a:off x="872180" y="3159055"/>
            <a:ext cx="1107996" cy="646331"/>
          </a:xfrm>
          <a:prstGeom prst="rect">
            <a:avLst/>
          </a:prstGeom>
        </p:spPr>
        <p:txBody>
          <a:bodyPr wrap="none">
            <a:spAutoFit/>
          </a:bodyPr>
          <a:lstStyle/>
          <a:p>
            <a:r>
              <a:rPr lang="zh-CN" altLang="en-US" sz="3600" dirty="0" smtClean="0"/>
              <a:t>用户</a:t>
            </a:r>
            <a:endParaRPr lang="zh-CN" altLang="en-US" sz="3600" dirty="0"/>
          </a:p>
        </p:txBody>
      </p:sp>
      <p:sp>
        <p:nvSpPr>
          <p:cNvPr id="50" name="矩形 49"/>
          <p:cNvSpPr/>
          <p:nvPr/>
        </p:nvSpPr>
        <p:spPr>
          <a:xfrm>
            <a:off x="879587" y="1615392"/>
            <a:ext cx="1107996" cy="646331"/>
          </a:xfrm>
          <a:prstGeom prst="rect">
            <a:avLst/>
          </a:prstGeom>
        </p:spPr>
        <p:txBody>
          <a:bodyPr wrap="none">
            <a:spAutoFit/>
          </a:bodyPr>
          <a:lstStyle/>
          <a:p>
            <a:r>
              <a:rPr lang="zh-CN" altLang="en-US" sz="3600" dirty="0" smtClean="0"/>
              <a:t>态势</a:t>
            </a:r>
            <a:endParaRPr lang="zh-CN" altLang="en-US" sz="3600" dirty="0"/>
          </a:p>
        </p:txBody>
      </p:sp>
    </p:spTree>
    <p:extLst>
      <p:ext uri="{BB962C8B-B14F-4D97-AF65-F5344CB8AC3E}">
        <p14:creationId xmlns:p14="http://schemas.microsoft.com/office/powerpoint/2010/main" val="1369984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750"/>
                                        <p:tgtEl>
                                          <p:spTgt spid="44"/>
                                        </p:tgtEl>
                                      </p:cBhvr>
                                    </p:animEffect>
                                    <p:anim calcmode="lin" valueType="num">
                                      <p:cBhvr>
                                        <p:cTn id="8" dur="750" fill="hold"/>
                                        <p:tgtEl>
                                          <p:spTgt spid="44"/>
                                        </p:tgtEl>
                                        <p:attrNameLst>
                                          <p:attrName>ppt_x</p:attrName>
                                        </p:attrNameLst>
                                      </p:cBhvr>
                                      <p:tavLst>
                                        <p:tav tm="0">
                                          <p:val>
                                            <p:strVal val="#ppt_x"/>
                                          </p:val>
                                        </p:tav>
                                        <p:tav tm="100000">
                                          <p:val>
                                            <p:strVal val="#ppt_x"/>
                                          </p:val>
                                        </p:tav>
                                      </p:tavLst>
                                    </p:anim>
                                    <p:anim calcmode="lin" valueType="num">
                                      <p:cBhvr>
                                        <p:cTn id="9" dur="75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750"/>
                                        <p:tgtEl>
                                          <p:spTgt spid="45"/>
                                        </p:tgtEl>
                                      </p:cBhvr>
                                    </p:animEffect>
                                    <p:anim calcmode="lin" valueType="num">
                                      <p:cBhvr>
                                        <p:cTn id="14" dur="750" fill="hold"/>
                                        <p:tgtEl>
                                          <p:spTgt spid="45"/>
                                        </p:tgtEl>
                                        <p:attrNameLst>
                                          <p:attrName>ppt_x</p:attrName>
                                        </p:attrNameLst>
                                      </p:cBhvr>
                                      <p:tavLst>
                                        <p:tav tm="0">
                                          <p:val>
                                            <p:strVal val="#ppt_x"/>
                                          </p:val>
                                        </p:tav>
                                        <p:tav tm="100000">
                                          <p:val>
                                            <p:strVal val="#ppt_x"/>
                                          </p:val>
                                        </p:tav>
                                      </p:tavLst>
                                    </p:anim>
                                    <p:anim calcmode="lin" valueType="num">
                                      <p:cBhvr>
                                        <p:cTn id="15" dur="750" fill="hold"/>
                                        <p:tgtEl>
                                          <p:spTgt spid="4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750"/>
                                        <p:tgtEl>
                                          <p:spTgt spid="46"/>
                                        </p:tgtEl>
                                      </p:cBhvr>
                                    </p:animEffect>
                                    <p:anim calcmode="lin" valueType="num">
                                      <p:cBhvr>
                                        <p:cTn id="20" dur="750" fill="hold"/>
                                        <p:tgtEl>
                                          <p:spTgt spid="46"/>
                                        </p:tgtEl>
                                        <p:attrNameLst>
                                          <p:attrName>ppt_x</p:attrName>
                                        </p:attrNameLst>
                                      </p:cBhvr>
                                      <p:tavLst>
                                        <p:tav tm="0">
                                          <p:val>
                                            <p:strVal val="#ppt_x"/>
                                          </p:val>
                                        </p:tav>
                                        <p:tav tm="100000">
                                          <p:val>
                                            <p:strVal val="#ppt_x"/>
                                          </p:val>
                                        </p:tav>
                                      </p:tavLst>
                                    </p:anim>
                                    <p:anim calcmode="lin" valueType="num">
                                      <p:cBhvr>
                                        <p:cTn id="21" dur="750" fill="hold"/>
                                        <p:tgtEl>
                                          <p:spTgt spid="46"/>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2" presetClass="entr" presetSubtype="0" fill="hold" nodeType="after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750"/>
                                        <p:tgtEl>
                                          <p:spTgt spid="47"/>
                                        </p:tgtEl>
                                      </p:cBhvr>
                                    </p:animEffect>
                                    <p:anim calcmode="lin" valueType="num">
                                      <p:cBhvr>
                                        <p:cTn id="26" dur="750" fill="hold"/>
                                        <p:tgtEl>
                                          <p:spTgt spid="47"/>
                                        </p:tgtEl>
                                        <p:attrNameLst>
                                          <p:attrName>ppt_x</p:attrName>
                                        </p:attrNameLst>
                                      </p:cBhvr>
                                      <p:tavLst>
                                        <p:tav tm="0">
                                          <p:val>
                                            <p:strVal val="#ppt_x"/>
                                          </p:val>
                                        </p:tav>
                                        <p:tav tm="100000">
                                          <p:val>
                                            <p:strVal val="#ppt_x"/>
                                          </p:val>
                                        </p:tav>
                                      </p:tavLst>
                                    </p:anim>
                                    <p:anim calcmode="lin" valueType="num">
                                      <p:cBhvr>
                                        <p:cTn id="27" dur="750" fill="hold"/>
                                        <p:tgtEl>
                                          <p:spTgt spid="47"/>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1"/>
          <p:cNvSpPr>
            <a:spLocks noGrp="1"/>
          </p:cNvSpPr>
          <p:nvPr>
            <p:ph type="body" sz="quarter" idx="18"/>
          </p:nvPr>
        </p:nvSpPr>
        <p:spPr>
          <a:xfrm>
            <a:off x="835276" y="498164"/>
            <a:ext cx="4021859" cy="978729"/>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文本审核</a:t>
            </a:r>
            <a:endParaRPr lang="zh-CN" altLang="en-US" dirty="0">
              <a:latin typeface="微软雅黑 Light" panose="020B0502040204020203" pitchFamily="34" charset="-122"/>
              <a:ea typeface="微软雅黑 Light" panose="020B0502040204020203" pitchFamily="34" charset="-122"/>
            </a:endParaRPr>
          </a:p>
        </p:txBody>
      </p:sp>
      <p:sp>
        <p:nvSpPr>
          <p:cNvPr id="8" name="文本占位符 2"/>
          <p:cNvSpPr>
            <a:spLocks noGrp="1"/>
          </p:cNvSpPr>
          <p:nvPr>
            <p:ph type="body" sz="quarter" idx="19"/>
          </p:nvPr>
        </p:nvSpPr>
        <p:spPr>
          <a:xfrm>
            <a:off x="835276" y="1033696"/>
            <a:ext cx="8790505" cy="774571"/>
          </a:xfrm>
        </p:spPr>
        <p:txBody>
          <a:bodyPr/>
          <a:lstStyle/>
          <a:p>
            <a:r>
              <a:rPr lang="en-US" altLang="zh-CN" dirty="0" err="1" smtClean="0">
                <a:latin typeface="微软雅黑 Light" panose="020B0502040204020203" pitchFamily="34" charset="-122"/>
                <a:ea typeface="微软雅黑 Light" panose="020B0502040204020203" pitchFamily="34" charset="-122"/>
              </a:rPr>
              <a:t>TextAudit</a:t>
            </a:r>
            <a:r>
              <a:rPr lang="en-US" altLang="zh-CN" dirty="0" smtClean="0">
                <a:latin typeface="微软雅黑 Light" panose="020B0502040204020203" pitchFamily="34" charset="-122"/>
                <a:ea typeface="微软雅黑 Light" panose="020B0502040204020203" pitchFamily="34" charset="-122"/>
              </a:rPr>
              <a:t> - </a:t>
            </a:r>
            <a:r>
              <a:rPr lang="zh-CN" altLang="en-US" dirty="0" smtClean="0">
                <a:latin typeface="微软雅黑 Light" panose="020B0502040204020203" pitchFamily="34" charset="-122"/>
                <a:ea typeface="微软雅黑 Light" panose="020B0502040204020203" pitchFamily="34" charset="-122"/>
              </a:rPr>
              <a:t>发现</a:t>
            </a:r>
            <a:r>
              <a:rPr lang="zh-CN" altLang="en-US" dirty="0">
                <a:latin typeface="微软雅黑 Light" panose="020B0502040204020203" pitchFamily="34" charset="-122"/>
                <a:ea typeface="微软雅黑 Light" panose="020B0502040204020203" pitchFamily="34" charset="-122"/>
              </a:rPr>
              <a:t>、识别恶意言论</a:t>
            </a:r>
            <a:r>
              <a:rPr lang="en-US" altLang="zh-CN" dirty="0">
                <a:latin typeface="微软雅黑 Light" panose="020B0502040204020203" pitchFamily="34" charset="-122"/>
                <a:ea typeface="微软雅黑 Light" panose="020B0502040204020203" pitchFamily="34" charset="-122"/>
              </a:rPr>
              <a:t>,</a:t>
            </a:r>
            <a:r>
              <a:rPr lang="zh-CN" altLang="en-US" dirty="0">
                <a:latin typeface="微软雅黑 Light" panose="020B0502040204020203" pitchFamily="34" charset="-122"/>
                <a:ea typeface="微软雅黑 Light" panose="020B0502040204020203" pitchFamily="34" charset="-122"/>
              </a:rPr>
              <a:t>细致刻画恶意言论类别</a:t>
            </a:r>
            <a:endParaRPr lang="en-US" altLang="zh-CN" dirty="0">
              <a:latin typeface="微软雅黑 Light" panose="020B0502040204020203" pitchFamily="34" charset="-122"/>
              <a:ea typeface="微软雅黑 Light" panose="020B0502040204020203" pitchFamily="34" charset="-122"/>
            </a:endParaRPr>
          </a:p>
          <a:p>
            <a:r>
              <a:rPr lang="en-US" altLang="zh-CN" dirty="0" smtClean="0">
                <a:latin typeface="微软雅黑 Light" panose="020B0502040204020203" pitchFamily="34" charset="-122"/>
                <a:ea typeface="微软雅黑 Light" panose="020B0502040204020203" pitchFamily="34" charset="-122"/>
              </a:rPr>
              <a:t> </a:t>
            </a:r>
            <a:endParaRPr lang="zh-CN" altLang="en-US" dirty="0">
              <a:latin typeface="微软雅黑 Light" panose="020B0502040204020203" pitchFamily="34" charset="-122"/>
              <a:ea typeface="微软雅黑 Light" panose="020B0502040204020203" pitchFamily="34" charset="-122"/>
            </a:endParaRPr>
          </a:p>
        </p:txBody>
      </p:sp>
      <p:pic>
        <p:nvPicPr>
          <p:cNvPr id="9" name="图片 8"/>
          <p:cNvPicPr>
            <a:picLocks noChangeAspect="1"/>
          </p:cNvPicPr>
          <p:nvPr/>
        </p:nvPicPr>
        <p:blipFill>
          <a:blip r:embed="rId3"/>
          <a:stretch>
            <a:fillRect/>
          </a:stretch>
        </p:blipFill>
        <p:spPr>
          <a:xfrm>
            <a:off x="835276" y="1420981"/>
            <a:ext cx="10009239" cy="4762799"/>
          </a:xfrm>
          <a:prstGeom prst="rect">
            <a:avLst/>
          </a:prstGeom>
        </p:spPr>
      </p:pic>
      <p:sp>
        <p:nvSpPr>
          <p:cNvPr id="10" name="矩形 9"/>
          <p:cNvSpPr/>
          <p:nvPr/>
        </p:nvSpPr>
        <p:spPr>
          <a:xfrm>
            <a:off x="188945" y="6230208"/>
            <a:ext cx="646331" cy="369332"/>
          </a:xfrm>
          <a:prstGeom prst="rect">
            <a:avLst/>
          </a:prstGeom>
        </p:spPr>
        <p:txBody>
          <a:bodyPr wrap="none">
            <a:spAutoFit/>
          </a:bodyPr>
          <a:lstStyle/>
          <a:p>
            <a:r>
              <a:rPr lang="zh-CN" altLang="en-US" dirty="0" smtClean="0"/>
              <a:t>文本</a:t>
            </a:r>
            <a:endParaRPr lang="zh-CN" altLang="en-US" dirty="0"/>
          </a:p>
        </p:txBody>
      </p:sp>
      <p:sp>
        <p:nvSpPr>
          <p:cNvPr id="12" name="矩形 11"/>
          <p:cNvSpPr/>
          <p:nvPr/>
        </p:nvSpPr>
        <p:spPr>
          <a:xfrm>
            <a:off x="1481607" y="6230208"/>
            <a:ext cx="646331" cy="369332"/>
          </a:xfrm>
          <a:prstGeom prst="rect">
            <a:avLst/>
          </a:prstGeom>
        </p:spPr>
        <p:txBody>
          <a:bodyPr wrap="none">
            <a:spAutoFit/>
          </a:bodyPr>
          <a:lstStyle/>
          <a:p>
            <a:r>
              <a:rPr lang="zh-CN" altLang="en-US" dirty="0"/>
              <a:t>词组</a:t>
            </a:r>
          </a:p>
        </p:txBody>
      </p:sp>
      <p:sp>
        <p:nvSpPr>
          <p:cNvPr id="13" name="矩形 12"/>
          <p:cNvSpPr/>
          <p:nvPr/>
        </p:nvSpPr>
        <p:spPr>
          <a:xfrm>
            <a:off x="4178257" y="6230208"/>
            <a:ext cx="857927" cy="369332"/>
          </a:xfrm>
          <a:prstGeom prst="rect">
            <a:avLst/>
          </a:prstGeom>
        </p:spPr>
        <p:txBody>
          <a:bodyPr wrap="none">
            <a:spAutoFit/>
          </a:bodyPr>
          <a:lstStyle/>
          <a:p>
            <a:r>
              <a:rPr lang="en-US" altLang="zh-CN" dirty="0" smtClean="0"/>
              <a:t>TF-IDF</a:t>
            </a:r>
            <a:endParaRPr lang="zh-CN" altLang="en-US" dirty="0"/>
          </a:p>
        </p:txBody>
      </p:sp>
      <p:sp>
        <p:nvSpPr>
          <p:cNvPr id="14" name="矩形 13"/>
          <p:cNvSpPr/>
          <p:nvPr/>
        </p:nvSpPr>
        <p:spPr>
          <a:xfrm>
            <a:off x="6797263" y="6093181"/>
            <a:ext cx="646331" cy="646331"/>
          </a:xfrm>
          <a:prstGeom prst="rect">
            <a:avLst/>
          </a:prstGeom>
        </p:spPr>
        <p:txBody>
          <a:bodyPr wrap="square">
            <a:spAutoFit/>
          </a:bodyPr>
          <a:lstStyle/>
          <a:p>
            <a:r>
              <a:rPr lang="zh-CN" altLang="en-US" dirty="0" smtClean="0"/>
              <a:t>分类</a:t>
            </a:r>
            <a:r>
              <a:rPr lang="zh-CN" altLang="en-US" dirty="0"/>
              <a:t>结果</a:t>
            </a:r>
          </a:p>
        </p:txBody>
      </p:sp>
      <p:sp>
        <p:nvSpPr>
          <p:cNvPr id="15" name="矩形 14"/>
          <p:cNvSpPr/>
          <p:nvPr/>
        </p:nvSpPr>
        <p:spPr>
          <a:xfrm>
            <a:off x="8789320" y="6093181"/>
            <a:ext cx="646331" cy="646331"/>
          </a:xfrm>
          <a:prstGeom prst="rect">
            <a:avLst/>
          </a:prstGeom>
        </p:spPr>
        <p:txBody>
          <a:bodyPr wrap="none">
            <a:spAutoFit/>
          </a:bodyPr>
          <a:lstStyle/>
          <a:p>
            <a:r>
              <a:rPr lang="zh-CN" altLang="en-US" dirty="0" smtClean="0"/>
              <a:t>恶意</a:t>
            </a:r>
            <a:r>
              <a:rPr lang="en-US" altLang="zh-CN" dirty="0" smtClean="0"/>
              <a:t/>
            </a:r>
            <a:br>
              <a:rPr lang="en-US" altLang="zh-CN" dirty="0" smtClean="0"/>
            </a:br>
            <a:r>
              <a:rPr lang="zh-CN" altLang="en-US" dirty="0" smtClean="0"/>
              <a:t>类型</a:t>
            </a:r>
            <a:endParaRPr lang="zh-CN" altLang="en-US" dirty="0"/>
          </a:p>
        </p:txBody>
      </p:sp>
      <p:sp>
        <p:nvSpPr>
          <p:cNvPr id="37" name="矩形 36"/>
          <p:cNvSpPr/>
          <p:nvPr/>
        </p:nvSpPr>
        <p:spPr>
          <a:xfrm>
            <a:off x="10842749" y="6231681"/>
            <a:ext cx="1107996" cy="369332"/>
          </a:xfrm>
          <a:prstGeom prst="rect">
            <a:avLst/>
          </a:prstGeom>
        </p:spPr>
        <p:txBody>
          <a:bodyPr wrap="none">
            <a:spAutoFit/>
          </a:bodyPr>
          <a:lstStyle/>
          <a:p>
            <a:r>
              <a:rPr lang="zh-CN" altLang="en-US" dirty="0" smtClean="0"/>
              <a:t>审核记录</a:t>
            </a:r>
            <a:endParaRPr lang="zh-CN" altLang="en-US" dirty="0"/>
          </a:p>
        </p:txBody>
      </p:sp>
      <p:cxnSp>
        <p:nvCxnSpPr>
          <p:cNvPr id="47" name="直接箭头连接符 46"/>
          <p:cNvCxnSpPr>
            <a:stCxn id="10" idx="3"/>
            <a:endCxn id="12" idx="1"/>
          </p:cNvCxnSpPr>
          <p:nvPr/>
        </p:nvCxnSpPr>
        <p:spPr>
          <a:xfrm>
            <a:off x="835276" y="6414874"/>
            <a:ext cx="646331"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stCxn id="12" idx="3"/>
            <a:endCxn id="13" idx="1"/>
          </p:cNvCxnSpPr>
          <p:nvPr/>
        </p:nvCxnSpPr>
        <p:spPr>
          <a:xfrm>
            <a:off x="2127938" y="6414874"/>
            <a:ext cx="2050319"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13" idx="3"/>
            <a:endCxn id="14" idx="1"/>
          </p:cNvCxnSpPr>
          <p:nvPr/>
        </p:nvCxnSpPr>
        <p:spPr>
          <a:xfrm>
            <a:off x="5036184" y="6414874"/>
            <a:ext cx="1761079" cy="1473"/>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14" idx="3"/>
            <a:endCxn id="15" idx="1"/>
          </p:cNvCxnSpPr>
          <p:nvPr/>
        </p:nvCxnSpPr>
        <p:spPr>
          <a:xfrm>
            <a:off x="7443594" y="6416347"/>
            <a:ext cx="1345726"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stCxn id="15" idx="3"/>
            <a:endCxn id="37" idx="1"/>
          </p:cNvCxnSpPr>
          <p:nvPr/>
        </p:nvCxnSpPr>
        <p:spPr>
          <a:xfrm>
            <a:off x="9435651" y="6416347"/>
            <a:ext cx="1407098"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28664" y="411576"/>
            <a:ext cx="11001463" cy="4838850"/>
            <a:chOff x="-28664" y="411576"/>
            <a:chExt cx="11001463" cy="4838850"/>
          </a:xfrm>
        </p:grpSpPr>
        <p:sp>
          <p:nvSpPr>
            <p:cNvPr id="62" name="右箭头 61"/>
            <p:cNvSpPr/>
            <p:nvPr/>
          </p:nvSpPr>
          <p:spPr>
            <a:xfrm>
              <a:off x="-28664" y="5004816"/>
              <a:ext cx="1081548" cy="245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rot="19802807">
              <a:off x="2346225" y="4299860"/>
              <a:ext cx="653956" cy="2156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6797263" y="3960256"/>
              <a:ext cx="742388" cy="190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a:off x="8993222" y="3960256"/>
              <a:ext cx="1979577" cy="190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左箭头 66"/>
            <p:cNvSpPr/>
            <p:nvPr/>
          </p:nvSpPr>
          <p:spPr>
            <a:xfrm>
              <a:off x="8789320" y="2737354"/>
              <a:ext cx="902180" cy="146907"/>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左箭头 67"/>
            <p:cNvSpPr/>
            <p:nvPr/>
          </p:nvSpPr>
          <p:spPr>
            <a:xfrm>
              <a:off x="6652260" y="2589644"/>
              <a:ext cx="737994" cy="146907"/>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左箭头 68"/>
            <p:cNvSpPr/>
            <p:nvPr/>
          </p:nvSpPr>
          <p:spPr>
            <a:xfrm>
              <a:off x="4541297" y="2589644"/>
              <a:ext cx="737994" cy="146907"/>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左箭头 69"/>
            <p:cNvSpPr/>
            <p:nvPr/>
          </p:nvSpPr>
          <p:spPr>
            <a:xfrm rot="19009331">
              <a:off x="2225747" y="3154109"/>
              <a:ext cx="737994" cy="146907"/>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左箭头 70"/>
            <p:cNvSpPr/>
            <p:nvPr/>
          </p:nvSpPr>
          <p:spPr>
            <a:xfrm>
              <a:off x="2225747" y="2653987"/>
              <a:ext cx="737994" cy="146907"/>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左箭头 71"/>
            <p:cNvSpPr/>
            <p:nvPr/>
          </p:nvSpPr>
          <p:spPr>
            <a:xfrm>
              <a:off x="8993222" y="916641"/>
              <a:ext cx="737994" cy="146907"/>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右箭头 72"/>
            <p:cNvSpPr/>
            <p:nvPr/>
          </p:nvSpPr>
          <p:spPr>
            <a:xfrm>
              <a:off x="8993222" y="517033"/>
              <a:ext cx="711460" cy="1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9864803" y="411576"/>
              <a:ext cx="646331" cy="369332"/>
            </a:xfrm>
            <a:prstGeom prst="rect">
              <a:avLst/>
            </a:prstGeom>
          </p:spPr>
          <p:txBody>
            <a:bodyPr wrap="none">
              <a:spAutoFit/>
            </a:bodyPr>
            <a:lstStyle/>
            <a:p>
              <a:r>
                <a:rPr lang="zh-CN" altLang="en-US" dirty="0" smtClean="0"/>
                <a:t>审核</a:t>
              </a:r>
              <a:endParaRPr lang="zh-CN" altLang="en-US" dirty="0"/>
            </a:p>
          </p:txBody>
        </p:sp>
        <p:sp>
          <p:nvSpPr>
            <p:cNvPr id="75" name="矩形 74"/>
            <p:cNvSpPr/>
            <p:nvPr/>
          </p:nvSpPr>
          <p:spPr>
            <a:xfrm>
              <a:off x="9864803" y="788624"/>
              <a:ext cx="646331" cy="369332"/>
            </a:xfrm>
            <a:prstGeom prst="rect">
              <a:avLst/>
            </a:prstGeom>
          </p:spPr>
          <p:txBody>
            <a:bodyPr wrap="none">
              <a:spAutoFit/>
            </a:bodyPr>
            <a:lstStyle/>
            <a:p>
              <a:r>
                <a:rPr lang="zh-CN" altLang="en-US" dirty="0">
                  <a:latin typeface="微软雅黑 Light" panose="020B0502040204020203" pitchFamily="34" charset="-122"/>
                  <a:ea typeface="微软雅黑 Light" panose="020B0502040204020203" pitchFamily="34" charset="-122"/>
                </a:rPr>
                <a:t>反馈</a:t>
              </a:r>
              <a:endParaRPr lang="zh-CN" altLang="en-US" dirty="0"/>
            </a:p>
          </p:txBody>
        </p:sp>
        <p:sp>
          <p:nvSpPr>
            <p:cNvPr id="76" name="左箭头 75"/>
            <p:cNvSpPr/>
            <p:nvPr/>
          </p:nvSpPr>
          <p:spPr>
            <a:xfrm rot="19900112">
              <a:off x="6657717" y="3363532"/>
              <a:ext cx="902180" cy="146907"/>
            </a:xfrm>
            <a:prstGeom prst="leftArrow">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587679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1000"/>
                                        <p:tgtEl>
                                          <p:spTgt spid="47"/>
                                        </p:tgtEl>
                                      </p:cBhvr>
                                    </p:animEffect>
                                    <p:anim calcmode="lin" valueType="num">
                                      <p:cBhvr>
                                        <p:cTn id="14" dur="1000" fill="hold"/>
                                        <p:tgtEl>
                                          <p:spTgt spid="47"/>
                                        </p:tgtEl>
                                        <p:attrNameLst>
                                          <p:attrName>ppt_x</p:attrName>
                                        </p:attrNameLst>
                                      </p:cBhvr>
                                      <p:tavLst>
                                        <p:tav tm="0">
                                          <p:val>
                                            <p:strVal val="#ppt_x"/>
                                          </p:val>
                                        </p:tav>
                                        <p:tav tm="100000">
                                          <p:val>
                                            <p:strVal val="#ppt_x"/>
                                          </p:val>
                                        </p:tav>
                                      </p:tavLst>
                                    </p:anim>
                                    <p:anim calcmode="lin" valueType="num">
                                      <p:cBhvr>
                                        <p:cTn id="15" dur="1000" fill="hold"/>
                                        <p:tgtEl>
                                          <p:spTgt spid="4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1000"/>
                                        <p:tgtEl>
                                          <p:spTgt spid="51"/>
                                        </p:tgtEl>
                                      </p:cBhvr>
                                    </p:animEffect>
                                    <p:anim calcmode="lin" valueType="num">
                                      <p:cBhvr>
                                        <p:cTn id="26" dur="1000" fill="hold"/>
                                        <p:tgtEl>
                                          <p:spTgt spid="51"/>
                                        </p:tgtEl>
                                        <p:attrNameLst>
                                          <p:attrName>ppt_x</p:attrName>
                                        </p:attrNameLst>
                                      </p:cBhvr>
                                      <p:tavLst>
                                        <p:tav tm="0">
                                          <p:val>
                                            <p:strVal val="#ppt_x"/>
                                          </p:val>
                                        </p:tav>
                                        <p:tav tm="100000">
                                          <p:val>
                                            <p:strVal val="#ppt_x"/>
                                          </p:val>
                                        </p:tav>
                                      </p:tavLst>
                                    </p:anim>
                                    <p:anim calcmode="lin" valueType="num">
                                      <p:cBhvr>
                                        <p:cTn id="27" dur="1000" fill="hold"/>
                                        <p:tgtEl>
                                          <p:spTgt spid="5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1000"/>
                                        <p:tgtEl>
                                          <p:spTgt spid="53"/>
                                        </p:tgtEl>
                                      </p:cBhvr>
                                    </p:animEffect>
                                    <p:anim calcmode="lin" valueType="num">
                                      <p:cBhvr>
                                        <p:cTn id="38" dur="1000" fill="hold"/>
                                        <p:tgtEl>
                                          <p:spTgt spid="53"/>
                                        </p:tgtEl>
                                        <p:attrNameLst>
                                          <p:attrName>ppt_x</p:attrName>
                                        </p:attrNameLst>
                                      </p:cBhvr>
                                      <p:tavLst>
                                        <p:tav tm="0">
                                          <p:val>
                                            <p:strVal val="#ppt_x"/>
                                          </p:val>
                                        </p:tav>
                                        <p:tav tm="100000">
                                          <p:val>
                                            <p:strVal val="#ppt_x"/>
                                          </p:val>
                                        </p:tav>
                                      </p:tavLst>
                                    </p:anim>
                                    <p:anim calcmode="lin" valueType="num">
                                      <p:cBhvr>
                                        <p:cTn id="39" dur="1000" fill="hold"/>
                                        <p:tgtEl>
                                          <p:spTgt spid="5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anim calcmode="lin" valueType="num">
                                      <p:cBhvr>
                                        <p:cTn id="44" dur="1000" fill="hold"/>
                                        <p:tgtEl>
                                          <p:spTgt spid="14"/>
                                        </p:tgtEl>
                                        <p:attrNameLst>
                                          <p:attrName>ppt_x</p:attrName>
                                        </p:attrNameLst>
                                      </p:cBhvr>
                                      <p:tavLst>
                                        <p:tav tm="0">
                                          <p:val>
                                            <p:strVal val="#ppt_x"/>
                                          </p:val>
                                        </p:tav>
                                        <p:tav tm="100000">
                                          <p:val>
                                            <p:strVal val="#ppt_x"/>
                                          </p:val>
                                        </p:tav>
                                      </p:tavLst>
                                    </p:anim>
                                    <p:anim calcmode="lin" valueType="num">
                                      <p:cBhvr>
                                        <p:cTn id="45" dur="1000" fill="hold"/>
                                        <p:tgtEl>
                                          <p:spTgt spid="14"/>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1000"/>
                                        <p:tgtEl>
                                          <p:spTgt spid="55"/>
                                        </p:tgtEl>
                                      </p:cBhvr>
                                    </p:animEffect>
                                    <p:anim calcmode="lin" valueType="num">
                                      <p:cBhvr>
                                        <p:cTn id="50" dur="1000" fill="hold"/>
                                        <p:tgtEl>
                                          <p:spTgt spid="55"/>
                                        </p:tgtEl>
                                        <p:attrNameLst>
                                          <p:attrName>ppt_x</p:attrName>
                                        </p:attrNameLst>
                                      </p:cBhvr>
                                      <p:tavLst>
                                        <p:tav tm="0">
                                          <p:val>
                                            <p:strVal val="#ppt_x"/>
                                          </p:val>
                                        </p:tav>
                                        <p:tav tm="100000">
                                          <p:val>
                                            <p:strVal val="#ppt_x"/>
                                          </p:val>
                                        </p:tav>
                                      </p:tavLst>
                                    </p:anim>
                                    <p:anim calcmode="lin" valueType="num">
                                      <p:cBhvr>
                                        <p:cTn id="51" dur="1000" fill="hold"/>
                                        <p:tgtEl>
                                          <p:spTgt spid="55"/>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1000"/>
                                        <p:tgtEl>
                                          <p:spTgt spid="15"/>
                                        </p:tgtEl>
                                      </p:cBhvr>
                                    </p:animEffect>
                                    <p:anim calcmode="lin" valueType="num">
                                      <p:cBhvr>
                                        <p:cTn id="56" dur="1000" fill="hold"/>
                                        <p:tgtEl>
                                          <p:spTgt spid="15"/>
                                        </p:tgtEl>
                                        <p:attrNameLst>
                                          <p:attrName>ppt_x</p:attrName>
                                        </p:attrNameLst>
                                      </p:cBhvr>
                                      <p:tavLst>
                                        <p:tav tm="0">
                                          <p:val>
                                            <p:strVal val="#ppt_x"/>
                                          </p:val>
                                        </p:tav>
                                        <p:tav tm="100000">
                                          <p:val>
                                            <p:strVal val="#ppt_x"/>
                                          </p:val>
                                        </p:tav>
                                      </p:tavLst>
                                    </p:anim>
                                    <p:anim calcmode="lin" valueType="num">
                                      <p:cBhvr>
                                        <p:cTn id="57" dur="1000" fill="hold"/>
                                        <p:tgtEl>
                                          <p:spTgt spid="15"/>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nodeType="after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1000"/>
                                        <p:tgtEl>
                                          <p:spTgt spid="57"/>
                                        </p:tgtEl>
                                      </p:cBhvr>
                                    </p:animEffect>
                                    <p:anim calcmode="lin" valueType="num">
                                      <p:cBhvr>
                                        <p:cTn id="62" dur="1000" fill="hold"/>
                                        <p:tgtEl>
                                          <p:spTgt spid="57"/>
                                        </p:tgtEl>
                                        <p:attrNameLst>
                                          <p:attrName>ppt_x</p:attrName>
                                        </p:attrNameLst>
                                      </p:cBhvr>
                                      <p:tavLst>
                                        <p:tav tm="0">
                                          <p:val>
                                            <p:strVal val="#ppt_x"/>
                                          </p:val>
                                        </p:tav>
                                        <p:tav tm="100000">
                                          <p:val>
                                            <p:strVal val="#ppt_x"/>
                                          </p:val>
                                        </p:tav>
                                      </p:tavLst>
                                    </p:anim>
                                    <p:anim calcmode="lin" valueType="num">
                                      <p:cBhvr>
                                        <p:cTn id="63" dur="1000" fill="hold"/>
                                        <p:tgtEl>
                                          <p:spTgt spid="57"/>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grpId="0" nodeType="after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1000"/>
                                        <p:tgtEl>
                                          <p:spTgt spid="37"/>
                                        </p:tgtEl>
                                      </p:cBhvr>
                                    </p:animEffect>
                                    <p:anim calcmode="lin" valueType="num">
                                      <p:cBhvr>
                                        <p:cTn id="68" dur="1000" fill="hold"/>
                                        <p:tgtEl>
                                          <p:spTgt spid="37"/>
                                        </p:tgtEl>
                                        <p:attrNameLst>
                                          <p:attrName>ppt_x</p:attrName>
                                        </p:attrNameLst>
                                      </p:cBhvr>
                                      <p:tavLst>
                                        <p:tav tm="0">
                                          <p:val>
                                            <p:strVal val="#ppt_x"/>
                                          </p:val>
                                        </p:tav>
                                        <p:tav tm="100000">
                                          <p:val>
                                            <p:strVal val="#ppt_x"/>
                                          </p:val>
                                        </p:tav>
                                      </p:tavLst>
                                    </p:anim>
                                    <p:anim calcmode="lin" valueType="num">
                                      <p:cBhvr>
                                        <p:cTn id="69" dur="1000" fill="hold"/>
                                        <p:tgtEl>
                                          <p:spTgt spid="37"/>
                                        </p:tgtEl>
                                        <p:attrNameLst>
                                          <p:attrName>ppt_y</p:attrName>
                                        </p:attrNameLst>
                                      </p:cBhvr>
                                      <p:tavLst>
                                        <p:tav tm="0">
                                          <p:val>
                                            <p:strVal val="#ppt_y+.1"/>
                                          </p:val>
                                        </p:tav>
                                        <p:tav tm="100000">
                                          <p:val>
                                            <p:strVal val="#ppt_y"/>
                                          </p:val>
                                        </p:tav>
                                      </p:tavLst>
                                    </p:anim>
                                  </p:childTnLst>
                                </p:cTn>
                              </p:par>
                            </p:childTnLst>
                          </p:cTn>
                        </p:par>
                        <p:par>
                          <p:cTn id="70" fill="hold">
                            <p:stCondLst>
                              <p:cond delay="11000"/>
                            </p:stCondLst>
                            <p:childTnLst>
                              <p:par>
                                <p:cTn id="71" presetID="22" presetClass="entr" presetSubtype="2" fill="hold" nodeType="afterEffect">
                                  <p:stCondLst>
                                    <p:cond delay="5000"/>
                                  </p:stCondLst>
                                  <p:childTnLst>
                                    <p:set>
                                      <p:cBhvr>
                                        <p:cTn id="72" dur="1" fill="hold">
                                          <p:stCondLst>
                                            <p:cond delay="0"/>
                                          </p:stCondLst>
                                        </p:cTn>
                                        <p:tgtEl>
                                          <p:spTgt spid="77"/>
                                        </p:tgtEl>
                                        <p:attrNameLst>
                                          <p:attrName>style.visibility</p:attrName>
                                        </p:attrNameLst>
                                      </p:cBhvr>
                                      <p:to>
                                        <p:strVal val="visible"/>
                                      </p:to>
                                    </p:set>
                                    <p:animEffect transition="in" filter="wipe(right)">
                                      <p:cBhvr>
                                        <p:cTn id="7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5" grpId="0"/>
      <p:bldP spid="3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stretch>
            <a:fillRect/>
          </a:stretch>
        </p:blipFill>
        <p:spPr>
          <a:xfrm>
            <a:off x="7029446" y="2386715"/>
            <a:ext cx="4084674" cy="4061812"/>
          </a:xfrm>
          <a:prstGeom prst="rect">
            <a:avLst/>
          </a:prstGeom>
        </p:spPr>
      </p:pic>
      <p:sp>
        <p:nvSpPr>
          <p:cNvPr id="7" name="文本占位符 1"/>
          <p:cNvSpPr>
            <a:spLocks noGrp="1"/>
          </p:cNvSpPr>
          <p:nvPr>
            <p:ph type="body" sz="quarter" idx="18"/>
          </p:nvPr>
        </p:nvSpPr>
        <p:spPr>
          <a:xfrm>
            <a:off x="835276" y="498164"/>
            <a:ext cx="4021859" cy="978729"/>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文本审核</a:t>
            </a:r>
            <a:endParaRPr lang="zh-CN" altLang="en-US" dirty="0">
              <a:latin typeface="微软雅黑 Light" panose="020B0502040204020203" pitchFamily="34" charset="-122"/>
              <a:ea typeface="微软雅黑 Light" panose="020B0502040204020203" pitchFamily="34" charset="-122"/>
            </a:endParaRPr>
          </a:p>
        </p:txBody>
      </p:sp>
      <p:sp>
        <p:nvSpPr>
          <p:cNvPr id="8" name="文本占位符 2"/>
          <p:cNvSpPr>
            <a:spLocks noGrp="1"/>
          </p:cNvSpPr>
          <p:nvPr>
            <p:ph type="body" sz="quarter" idx="19"/>
          </p:nvPr>
        </p:nvSpPr>
        <p:spPr>
          <a:xfrm>
            <a:off x="835276" y="1033696"/>
            <a:ext cx="8790505" cy="774571"/>
          </a:xfrm>
        </p:spPr>
        <p:txBody>
          <a:bodyPr/>
          <a:lstStyle/>
          <a:p>
            <a:r>
              <a:rPr lang="en-US" altLang="zh-CN" dirty="0" err="1" smtClean="0">
                <a:latin typeface="微软雅黑 Light" panose="020B0502040204020203" pitchFamily="34" charset="-122"/>
                <a:ea typeface="微软雅黑 Light" panose="020B0502040204020203" pitchFamily="34" charset="-122"/>
              </a:rPr>
              <a:t>TextAud</a:t>
            </a:r>
            <a:r>
              <a:rPr lang="en-US" altLang="zh-CN" dirty="0" smtClean="0">
                <a:latin typeface="微软雅黑 Light" panose="020B0502040204020203" pitchFamily="34" charset="-122"/>
                <a:ea typeface="微软雅黑 Light" panose="020B0502040204020203" pitchFamily="34" charset="-122"/>
              </a:rPr>
              <a:t>	it – </a:t>
            </a:r>
            <a:r>
              <a:rPr lang="zh-CN" altLang="en-US" dirty="0" smtClean="0">
                <a:latin typeface="微软雅黑 Light" panose="020B0502040204020203" pitchFamily="34" charset="-122"/>
                <a:ea typeface="微软雅黑 Light" panose="020B0502040204020203" pitchFamily="34" charset="-122"/>
              </a:rPr>
              <a:t>选型、性能与调优</a:t>
            </a:r>
            <a:endParaRPr lang="en-US" altLang="zh-CN" dirty="0">
              <a:latin typeface="微软雅黑 Light" panose="020B0502040204020203" pitchFamily="34" charset="-122"/>
              <a:ea typeface="微软雅黑 Light" panose="020B0502040204020203" pitchFamily="34" charset="-122"/>
            </a:endParaRPr>
          </a:p>
          <a:p>
            <a:r>
              <a:rPr lang="en-US" altLang="zh-CN" dirty="0" smtClean="0">
                <a:latin typeface="微软雅黑 Light" panose="020B0502040204020203" pitchFamily="34" charset="-122"/>
                <a:ea typeface="微软雅黑 Light" panose="020B0502040204020203" pitchFamily="34" charset="-122"/>
              </a:rPr>
              <a:t> </a:t>
            </a:r>
            <a:endParaRPr lang="zh-CN" altLang="en-US" dirty="0">
              <a:latin typeface="微软雅黑 Light" panose="020B0502040204020203" pitchFamily="34" charset="-122"/>
              <a:ea typeface="微软雅黑 Light" panose="020B0502040204020203" pitchFamily="34" charset="-122"/>
            </a:endParaRPr>
          </a:p>
        </p:txBody>
      </p:sp>
      <p:pic>
        <p:nvPicPr>
          <p:cNvPr id="2" name="图片 1"/>
          <p:cNvPicPr>
            <a:picLocks noChangeAspect="1"/>
          </p:cNvPicPr>
          <p:nvPr/>
        </p:nvPicPr>
        <p:blipFill>
          <a:blip r:embed="rId4"/>
          <a:stretch>
            <a:fillRect/>
          </a:stretch>
        </p:blipFill>
        <p:spPr>
          <a:xfrm>
            <a:off x="203200" y="1631394"/>
            <a:ext cx="6318974" cy="4982765"/>
          </a:xfrm>
          <a:prstGeom prst="rect">
            <a:avLst/>
          </a:prstGeom>
        </p:spPr>
      </p:pic>
      <p:pic>
        <p:nvPicPr>
          <p:cNvPr id="4" name="图片 3"/>
          <p:cNvPicPr>
            <a:picLocks noChangeAspect="1"/>
          </p:cNvPicPr>
          <p:nvPr/>
        </p:nvPicPr>
        <p:blipFill>
          <a:blip r:embed="rId5"/>
          <a:stretch>
            <a:fillRect/>
          </a:stretch>
        </p:blipFill>
        <p:spPr>
          <a:xfrm>
            <a:off x="7154250" y="498164"/>
            <a:ext cx="3528366" cy="1516511"/>
          </a:xfrm>
          <a:prstGeom prst="rect">
            <a:avLst/>
          </a:prstGeom>
        </p:spPr>
      </p:pic>
      <p:sp>
        <p:nvSpPr>
          <p:cNvPr id="6" name="矩形 5"/>
          <p:cNvSpPr/>
          <p:nvPr/>
        </p:nvSpPr>
        <p:spPr>
          <a:xfrm>
            <a:off x="2263170" y="1542139"/>
            <a:ext cx="1723549" cy="461665"/>
          </a:xfrm>
          <a:prstGeom prst="rect">
            <a:avLst/>
          </a:prstGeom>
        </p:spPr>
        <p:txBody>
          <a:bodyPr wrap="none">
            <a:spAutoFit/>
          </a:bodyPr>
          <a:lstStyle/>
          <a:p>
            <a:r>
              <a:rPr lang="zh-CN" altLang="en-US" sz="2400" b="1" dirty="0" smtClean="0"/>
              <a:t>文本分类器</a:t>
            </a:r>
            <a:endParaRPr lang="zh-CN" altLang="en-US" sz="2400" b="1" dirty="0"/>
          </a:p>
        </p:txBody>
      </p:sp>
      <p:sp>
        <p:nvSpPr>
          <p:cNvPr id="10" name="矩形 9"/>
          <p:cNvSpPr/>
          <p:nvPr/>
        </p:nvSpPr>
        <p:spPr>
          <a:xfrm>
            <a:off x="8403094" y="17449"/>
            <a:ext cx="1415772" cy="461665"/>
          </a:xfrm>
          <a:prstGeom prst="rect">
            <a:avLst/>
          </a:prstGeom>
        </p:spPr>
        <p:txBody>
          <a:bodyPr wrap="none">
            <a:spAutoFit/>
          </a:bodyPr>
          <a:lstStyle/>
          <a:p>
            <a:r>
              <a:rPr lang="zh-CN" altLang="en-US" sz="2400" b="1" dirty="0"/>
              <a:t>文本处理</a:t>
            </a:r>
          </a:p>
        </p:txBody>
      </p:sp>
      <p:sp>
        <p:nvSpPr>
          <p:cNvPr id="11" name="矩形 10"/>
          <p:cNvSpPr/>
          <p:nvPr/>
        </p:nvSpPr>
        <p:spPr>
          <a:xfrm>
            <a:off x="8304425" y="2479071"/>
            <a:ext cx="1415772" cy="461665"/>
          </a:xfrm>
          <a:prstGeom prst="rect">
            <a:avLst/>
          </a:prstGeom>
        </p:spPr>
        <p:txBody>
          <a:bodyPr wrap="none">
            <a:spAutoFit/>
          </a:bodyPr>
          <a:lstStyle/>
          <a:p>
            <a:r>
              <a:rPr lang="zh-CN" altLang="en-US" sz="2400" b="1" dirty="0" smtClean="0"/>
              <a:t>文本过滤</a:t>
            </a:r>
            <a:endParaRPr lang="zh-CN" altLang="en-US" sz="2400" b="1" dirty="0"/>
          </a:p>
        </p:txBody>
      </p:sp>
      <p:cxnSp>
        <p:nvCxnSpPr>
          <p:cNvPr id="15" name="直接连接符 14"/>
          <p:cNvCxnSpPr/>
          <p:nvPr/>
        </p:nvCxnSpPr>
        <p:spPr>
          <a:xfrm>
            <a:off x="254000" y="3708400"/>
            <a:ext cx="5872480" cy="0"/>
          </a:xfrm>
          <a:prstGeom prst="line">
            <a:avLst/>
          </a:prstGeom>
          <a:ln w="28575">
            <a:solidFill>
              <a:srgbClr val="F23C0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54000" y="5811520"/>
            <a:ext cx="5872480" cy="0"/>
          </a:xfrm>
          <a:prstGeom prst="line">
            <a:avLst/>
          </a:prstGeom>
          <a:ln w="28575">
            <a:solidFill>
              <a:srgbClr val="F23C00"/>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138029" y="6614159"/>
            <a:ext cx="5384145" cy="0"/>
          </a:xfrm>
          <a:prstGeom prst="line">
            <a:avLst/>
          </a:prstGeom>
          <a:ln w="28575">
            <a:solidFill>
              <a:srgbClr val="F23C00"/>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7255551" y="1071796"/>
            <a:ext cx="1855429" cy="0"/>
          </a:xfrm>
          <a:prstGeom prst="line">
            <a:avLst/>
          </a:prstGeom>
          <a:ln w="28575">
            <a:solidFill>
              <a:srgbClr val="F23C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7559040" y="6233076"/>
            <a:ext cx="3489577" cy="0"/>
          </a:xfrm>
          <a:prstGeom prst="line">
            <a:avLst/>
          </a:prstGeom>
          <a:ln w="28575">
            <a:solidFill>
              <a:srgbClr val="F23C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735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8"/>
          </p:nvPr>
        </p:nvSpPr>
        <p:spPr>
          <a:xfrm>
            <a:off x="835276" y="498164"/>
            <a:ext cx="4021859"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视频审核</a:t>
            </a:r>
            <a:endParaRPr lang="zh-CN" altLang="en-US" dirty="0">
              <a:latin typeface="微软雅黑 Light" panose="020B0502040204020203" pitchFamily="34" charset="-122"/>
              <a:ea typeface="微软雅黑 Light" panose="020B0502040204020203" pitchFamily="34" charset="-122"/>
            </a:endParaRPr>
          </a:p>
        </p:txBody>
      </p:sp>
      <p:sp>
        <p:nvSpPr>
          <p:cNvPr id="5" name="文本占位符 2"/>
          <p:cNvSpPr>
            <a:spLocks noGrp="1"/>
          </p:cNvSpPr>
          <p:nvPr>
            <p:ph type="body" sz="quarter" idx="19"/>
          </p:nvPr>
        </p:nvSpPr>
        <p:spPr>
          <a:xfrm>
            <a:off x="835277" y="1033697"/>
            <a:ext cx="6926964" cy="774571"/>
          </a:xfrm>
        </p:spPr>
        <p:txBody>
          <a:bodyPr/>
          <a:lstStyle/>
          <a:p>
            <a:r>
              <a:rPr lang="en-US" altLang="zh-CN" dirty="0" err="1" smtClean="0">
                <a:latin typeface="微软雅黑 Light" panose="020B0502040204020203" pitchFamily="34" charset="-122"/>
                <a:ea typeface="微软雅黑 Light" panose="020B0502040204020203" pitchFamily="34" charset="-122"/>
              </a:rPr>
              <a:t>VideoAudit</a:t>
            </a:r>
            <a:r>
              <a:rPr lang="en-US" altLang="zh-CN" dirty="0" smtClean="0">
                <a:latin typeface="微软雅黑 Light" panose="020B0502040204020203" pitchFamily="34" charset="-122"/>
                <a:ea typeface="微软雅黑 Light" panose="020B0502040204020203" pitchFamily="34" charset="-122"/>
              </a:rPr>
              <a:t> –</a:t>
            </a:r>
            <a:r>
              <a:rPr lang="zh-CN" altLang="en-US" dirty="0">
                <a:latin typeface="微软雅黑 Light" panose="020B0502040204020203" pitchFamily="34" charset="-122"/>
                <a:ea typeface="微软雅黑 Light" panose="020B0502040204020203" pitchFamily="34" charset="-122"/>
              </a:rPr>
              <a:t>发现、识别、</a:t>
            </a:r>
            <a:r>
              <a:rPr lang="zh-CN" altLang="en-US" dirty="0" smtClean="0">
                <a:latin typeface="微软雅黑 Light" panose="020B0502040204020203" pitchFamily="34" charset="-122"/>
                <a:ea typeface="微软雅黑 Light" panose="020B0502040204020203" pitchFamily="34" charset="-122"/>
              </a:rPr>
              <a:t>分类、打击恶意</a:t>
            </a:r>
            <a:r>
              <a:rPr lang="zh-CN" altLang="en-US" dirty="0">
                <a:latin typeface="微软雅黑 Light" panose="020B0502040204020203" pitchFamily="34" charset="-122"/>
                <a:ea typeface="微软雅黑 Light" panose="020B0502040204020203" pitchFamily="34" charset="-122"/>
              </a:rPr>
              <a:t>视频</a:t>
            </a:r>
            <a:endParaRPr lang="en-US" altLang="zh-CN" dirty="0">
              <a:latin typeface="微软雅黑 Light" panose="020B0502040204020203" pitchFamily="34" charset="-122"/>
              <a:ea typeface="微软雅黑 Light" panose="020B0502040204020203" pitchFamily="34" charset="-122"/>
            </a:endParaRPr>
          </a:p>
          <a:p>
            <a:r>
              <a:rPr lang="en-US" altLang="zh-CN" dirty="0" smtClean="0">
                <a:latin typeface="微软雅黑 Light" panose="020B0502040204020203" pitchFamily="34" charset="-122"/>
                <a:ea typeface="微软雅黑 Light" panose="020B0502040204020203" pitchFamily="34" charset="-122"/>
              </a:rPr>
              <a:t> </a:t>
            </a:r>
            <a:endParaRPr lang="zh-CN" altLang="en-US" dirty="0">
              <a:latin typeface="微软雅黑 Light" panose="020B0502040204020203" pitchFamily="34" charset="-122"/>
              <a:ea typeface="微软雅黑 Light" panose="020B0502040204020203" pitchFamily="34" charset="-122"/>
            </a:endParaRPr>
          </a:p>
        </p:txBody>
      </p:sp>
      <p:pic>
        <p:nvPicPr>
          <p:cNvPr id="6" name="图片 5"/>
          <p:cNvPicPr>
            <a:picLocks noChangeAspect="1"/>
          </p:cNvPicPr>
          <p:nvPr/>
        </p:nvPicPr>
        <p:blipFill>
          <a:blip r:embed="rId3"/>
          <a:stretch>
            <a:fillRect/>
          </a:stretch>
        </p:blipFill>
        <p:spPr>
          <a:xfrm>
            <a:off x="1592240" y="1420982"/>
            <a:ext cx="8852240" cy="5202655"/>
          </a:xfrm>
          <a:prstGeom prst="rect">
            <a:avLst/>
          </a:prstGeom>
        </p:spPr>
      </p:pic>
    </p:spTree>
    <p:extLst>
      <p:ext uri="{BB962C8B-B14F-4D97-AF65-F5344CB8AC3E}">
        <p14:creationId xmlns:p14="http://schemas.microsoft.com/office/powerpoint/2010/main" val="2123549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8"/>
          </p:nvPr>
        </p:nvSpPr>
        <p:spPr>
          <a:xfrm>
            <a:off x="835276" y="498164"/>
            <a:ext cx="4021859"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视频审核</a:t>
            </a:r>
            <a:endParaRPr lang="zh-CN" altLang="en-US" dirty="0">
              <a:latin typeface="微软雅黑 Light" panose="020B0502040204020203" pitchFamily="34" charset="-122"/>
              <a:ea typeface="微软雅黑 Light" panose="020B0502040204020203" pitchFamily="34" charset="-122"/>
            </a:endParaRPr>
          </a:p>
        </p:txBody>
      </p:sp>
      <p:sp>
        <p:nvSpPr>
          <p:cNvPr id="5" name="文本占位符 2"/>
          <p:cNvSpPr>
            <a:spLocks noGrp="1"/>
          </p:cNvSpPr>
          <p:nvPr>
            <p:ph type="body" sz="quarter" idx="19"/>
          </p:nvPr>
        </p:nvSpPr>
        <p:spPr>
          <a:xfrm>
            <a:off x="835277" y="1033697"/>
            <a:ext cx="6926964" cy="774571"/>
          </a:xfrm>
        </p:spPr>
        <p:txBody>
          <a:bodyPr/>
          <a:lstStyle/>
          <a:p>
            <a:r>
              <a:rPr lang="en-US" altLang="zh-CN" dirty="0" err="1" smtClean="0">
                <a:latin typeface="微软雅黑 Light" panose="020B0502040204020203" pitchFamily="34" charset="-122"/>
                <a:ea typeface="微软雅黑 Light" panose="020B0502040204020203" pitchFamily="34" charset="-122"/>
              </a:rPr>
              <a:t>VideoAudit</a:t>
            </a:r>
            <a:r>
              <a:rPr lang="en-US" altLang="zh-CN" dirty="0" smtClean="0">
                <a:latin typeface="微软雅黑 Light" panose="020B0502040204020203" pitchFamily="34" charset="-122"/>
                <a:ea typeface="微软雅黑 Light" panose="020B0502040204020203" pitchFamily="34" charset="-122"/>
              </a:rPr>
              <a:t> – </a:t>
            </a:r>
            <a:r>
              <a:rPr lang="zh-CN" altLang="en-US" dirty="0" smtClean="0">
                <a:latin typeface="微软雅黑 Light" panose="020B0502040204020203" pitchFamily="34" charset="-122"/>
                <a:ea typeface="微软雅黑 Light" panose="020B0502040204020203" pitchFamily="34" charset="-122"/>
              </a:rPr>
              <a:t>色情图片识别</a:t>
            </a:r>
            <a:endParaRPr lang="en-US" altLang="zh-CN" dirty="0">
              <a:latin typeface="微软雅黑 Light" panose="020B0502040204020203" pitchFamily="34" charset="-122"/>
              <a:ea typeface="微软雅黑 Light" panose="020B0502040204020203" pitchFamily="34" charset="-122"/>
            </a:endParaRPr>
          </a:p>
          <a:p>
            <a:r>
              <a:rPr lang="en-US" altLang="zh-CN" dirty="0" smtClean="0">
                <a:latin typeface="微软雅黑 Light" panose="020B0502040204020203" pitchFamily="34" charset="-122"/>
                <a:ea typeface="微软雅黑 Light" panose="020B0502040204020203" pitchFamily="34" charset="-122"/>
              </a:rPr>
              <a:t> </a:t>
            </a:r>
            <a:endParaRPr lang="zh-CN" altLang="en-US" dirty="0">
              <a:latin typeface="微软雅黑 Light" panose="020B0502040204020203" pitchFamily="34" charset="-122"/>
              <a:ea typeface="微软雅黑 Light" panose="020B0502040204020203" pitchFamily="34" charset="-122"/>
            </a:endParaRPr>
          </a:p>
        </p:txBody>
      </p:sp>
      <p:sp>
        <p:nvSpPr>
          <p:cNvPr id="2" name="矩形 1"/>
          <p:cNvSpPr/>
          <p:nvPr/>
        </p:nvSpPr>
        <p:spPr>
          <a:xfrm>
            <a:off x="149890" y="1808268"/>
            <a:ext cx="2339102" cy="523220"/>
          </a:xfrm>
          <a:prstGeom prst="rect">
            <a:avLst/>
          </a:prstGeom>
        </p:spPr>
        <p:txBody>
          <a:bodyPr wrap="none">
            <a:spAutoFit/>
          </a:bodyPr>
          <a:lstStyle/>
          <a:p>
            <a:r>
              <a:rPr lang="zh-CN" altLang="en-US" sz="2800" dirty="0" smtClean="0">
                <a:latin typeface="黑体" panose="02010609060101010101" pitchFamily="49" charset="-122"/>
                <a:ea typeface="黑体" panose="02010609060101010101" pitchFamily="49" charset="-122"/>
              </a:rPr>
              <a:t>皮肤识别算法</a:t>
            </a:r>
            <a:endParaRPr lang="zh-CN" altLang="en-US" sz="2800" dirty="0">
              <a:latin typeface="黑体" panose="02010609060101010101" pitchFamily="49" charset="-122"/>
              <a:ea typeface="黑体" panose="02010609060101010101" pitchFamily="49" charset="-122"/>
            </a:endParaRPr>
          </a:p>
        </p:txBody>
      </p:sp>
      <p:sp>
        <p:nvSpPr>
          <p:cNvPr id="7" name="矩形 6"/>
          <p:cNvSpPr/>
          <p:nvPr/>
        </p:nvSpPr>
        <p:spPr>
          <a:xfrm>
            <a:off x="149890" y="3606588"/>
            <a:ext cx="2339102" cy="523220"/>
          </a:xfrm>
          <a:prstGeom prst="rect">
            <a:avLst/>
          </a:prstGeom>
        </p:spPr>
        <p:txBody>
          <a:bodyPr wrap="none">
            <a:spAutoFit/>
          </a:bodyPr>
          <a:lstStyle/>
          <a:p>
            <a:r>
              <a:rPr lang="zh-CN" altLang="en-US" sz="2800" dirty="0" smtClean="0">
                <a:latin typeface="黑体" panose="02010609060101010101" pitchFamily="49" charset="-122"/>
                <a:ea typeface="黑体" panose="02010609060101010101" pitchFamily="49" charset="-122"/>
              </a:rPr>
              <a:t>裸露程度检测</a:t>
            </a:r>
            <a:endParaRPr lang="zh-CN" altLang="en-US" sz="2800" dirty="0">
              <a:latin typeface="黑体" panose="02010609060101010101" pitchFamily="49" charset="-122"/>
              <a:ea typeface="黑体" panose="02010609060101010101" pitchFamily="49" charset="-122"/>
            </a:endParaRPr>
          </a:p>
        </p:txBody>
      </p:sp>
      <p:sp>
        <p:nvSpPr>
          <p:cNvPr id="8" name="矩形 7"/>
          <p:cNvSpPr/>
          <p:nvPr/>
        </p:nvSpPr>
        <p:spPr>
          <a:xfrm>
            <a:off x="508962" y="5435176"/>
            <a:ext cx="1620957" cy="523220"/>
          </a:xfrm>
          <a:prstGeom prst="rect">
            <a:avLst/>
          </a:prstGeom>
        </p:spPr>
        <p:txBody>
          <a:bodyPr wrap="none">
            <a:spAutoFit/>
          </a:bodyPr>
          <a:lstStyle/>
          <a:p>
            <a:r>
              <a:rPr lang="en-US" altLang="zh-CN" sz="2800" dirty="0" smtClean="0">
                <a:latin typeface="黑体" panose="02010609060101010101" pitchFamily="49" charset="-122"/>
                <a:ea typeface="黑体" panose="02010609060101010101" pitchFamily="49" charset="-122"/>
              </a:rPr>
              <a:t>NSFW</a:t>
            </a:r>
            <a:r>
              <a:rPr lang="zh-CN" altLang="en-US" sz="2800" dirty="0" smtClean="0">
                <a:latin typeface="黑体" panose="02010609060101010101" pitchFamily="49" charset="-122"/>
                <a:ea typeface="黑体" panose="02010609060101010101" pitchFamily="49" charset="-122"/>
              </a:rPr>
              <a:t>模型</a:t>
            </a:r>
            <a:endParaRPr lang="zh-CN" altLang="en-US" sz="2800" dirty="0">
              <a:latin typeface="黑体" panose="02010609060101010101" pitchFamily="49" charset="-122"/>
              <a:ea typeface="黑体" panose="02010609060101010101" pitchFamily="49" charset="-122"/>
            </a:endParaRPr>
          </a:p>
        </p:txBody>
      </p:sp>
      <p:cxnSp>
        <p:nvCxnSpPr>
          <p:cNvPr id="11" name="直接箭头连接符 10"/>
          <p:cNvCxnSpPr>
            <a:stCxn id="2" idx="2"/>
            <a:endCxn id="7" idx="0"/>
          </p:cNvCxnSpPr>
          <p:nvPr/>
        </p:nvCxnSpPr>
        <p:spPr>
          <a:xfrm>
            <a:off x="1319441" y="2331488"/>
            <a:ext cx="0" cy="1275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7" idx="2"/>
            <a:endCxn id="8" idx="0"/>
          </p:cNvCxnSpPr>
          <p:nvPr/>
        </p:nvCxnSpPr>
        <p:spPr>
          <a:xfrm>
            <a:off x="1319441" y="4129808"/>
            <a:ext cx="0" cy="13053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4" name="组合 1023"/>
          <p:cNvGrpSpPr/>
          <p:nvPr/>
        </p:nvGrpSpPr>
        <p:grpSpPr>
          <a:xfrm>
            <a:off x="2488992" y="5271089"/>
            <a:ext cx="9164125" cy="1188823"/>
            <a:chOff x="2488992" y="5271089"/>
            <a:chExt cx="9164125" cy="1188823"/>
          </a:xfrm>
        </p:grpSpPr>
        <p:pic>
          <p:nvPicPr>
            <p:cNvPr id="9" name="图片 8"/>
            <p:cNvPicPr>
              <a:picLocks noChangeAspect="1"/>
            </p:cNvPicPr>
            <p:nvPr/>
          </p:nvPicPr>
          <p:blipFill>
            <a:blip r:embed="rId3"/>
            <a:stretch>
              <a:fillRect/>
            </a:stretch>
          </p:blipFill>
          <p:spPr>
            <a:xfrm>
              <a:off x="4375386" y="5271089"/>
              <a:ext cx="7277731" cy="1188823"/>
            </a:xfrm>
            <a:prstGeom prst="rect">
              <a:avLst/>
            </a:prstGeom>
          </p:spPr>
        </p:pic>
        <p:pic>
          <p:nvPicPr>
            <p:cNvPr id="18" name="图片 17"/>
            <p:cNvPicPr>
              <a:picLocks noChangeAspect="1"/>
            </p:cNvPicPr>
            <p:nvPr/>
          </p:nvPicPr>
          <p:blipFill>
            <a:blip r:embed="rId4"/>
            <a:stretch>
              <a:fillRect/>
            </a:stretch>
          </p:blipFill>
          <p:spPr>
            <a:xfrm>
              <a:off x="2488992" y="5480658"/>
              <a:ext cx="1722269" cy="769687"/>
            </a:xfrm>
            <a:prstGeom prst="rect">
              <a:avLst/>
            </a:prstGeom>
          </p:spPr>
        </p:pic>
        <p:cxnSp>
          <p:nvCxnSpPr>
            <p:cNvPr id="21" name="直接连接符 20"/>
            <p:cNvCxnSpPr/>
            <p:nvPr/>
          </p:nvCxnSpPr>
          <p:spPr>
            <a:xfrm>
              <a:off x="4949231" y="5816516"/>
              <a:ext cx="1855429" cy="0"/>
            </a:xfrm>
            <a:prstGeom prst="line">
              <a:avLst/>
            </a:prstGeom>
            <a:ln w="28575">
              <a:solidFill>
                <a:srgbClr val="F23C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4949231" y="6459912"/>
              <a:ext cx="1855429" cy="0"/>
            </a:xfrm>
            <a:prstGeom prst="line">
              <a:avLst/>
            </a:prstGeom>
            <a:ln w="28575">
              <a:solidFill>
                <a:srgbClr val="F23C00"/>
              </a:solid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a:off x="4211261" y="1501079"/>
            <a:ext cx="6191433" cy="1651096"/>
            <a:chOff x="4211261" y="1501079"/>
            <a:chExt cx="6191433" cy="1651096"/>
          </a:xfrm>
        </p:grpSpPr>
        <p:pic>
          <p:nvPicPr>
            <p:cNvPr id="1026" name="Picture 2" descr="https://camo.githubusercontent.com/84c74581d9a8ba134f60af54638161643b5f2d2b/68747470733a2f2f75706c6f61642d696d616765732e6a69616e7368752e696f2f75706c6f61645f696d616765732f353631373732302d313132666330303937633939663866312e706e673f696d6167654d6f6772322f6175746f2d6f7269656e742f7374726970253743696d61676556696577322f322f772f313234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261" y="1501079"/>
              <a:ext cx="1097915" cy="16510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amo.githubusercontent.com/88f5e6a5fe0223c21acd4b11aa0ca2058380d547/68747470733a2f2f75706c6f61642d696d616765732e6a69616e7368752e696f2f75706c6f61645f696d616765732f353631373732302d643135663964633137626562643431352e706e673f696d6167654d6f6772322f6175746f2d6f7269656e742f7374726970253743696d61676556696577322f322f772f313234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3615" y="1527516"/>
              <a:ext cx="1083105" cy="1624659"/>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接箭头连接符 14"/>
            <p:cNvCxnSpPr>
              <a:stCxn id="1026" idx="3"/>
              <a:endCxn id="1028" idx="1"/>
            </p:cNvCxnSpPr>
            <p:nvPr/>
          </p:nvCxnSpPr>
          <p:spPr>
            <a:xfrm>
              <a:off x="5309176" y="2326627"/>
              <a:ext cx="1614439" cy="132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9294698" y="2003461"/>
              <a:ext cx="1107996" cy="646331"/>
            </a:xfrm>
            <a:prstGeom prst="rect">
              <a:avLst/>
            </a:prstGeom>
          </p:spPr>
          <p:txBody>
            <a:bodyPr wrap="none">
              <a:spAutoFit/>
            </a:bodyPr>
            <a:lstStyle/>
            <a:p>
              <a:r>
                <a:rPr lang="zh-CN" altLang="en-US" dirty="0" smtClean="0">
                  <a:latin typeface="+mj-lt"/>
                </a:rPr>
                <a:t>一定的</a:t>
              </a:r>
              <a:r>
                <a:rPr lang="en-US" altLang="zh-CN" dirty="0" smtClean="0">
                  <a:latin typeface="+mj-lt"/>
                </a:rPr>
                <a:t/>
              </a:r>
              <a:br>
                <a:rPr lang="en-US" altLang="zh-CN" dirty="0" smtClean="0">
                  <a:latin typeface="+mj-lt"/>
                </a:rPr>
              </a:br>
              <a:r>
                <a:rPr lang="zh-CN" altLang="en-US" dirty="0" smtClean="0">
                  <a:latin typeface="+mj-lt"/>
                </a:rPr>
                <a:t>判别规则</a:t>
              </a:r>
              <a:endParaRPr lang="zh-CN" altLang="en-US" dirty="0">
                <a:latin typeface="+mj-lt"/>
              </a:endParaRPr>
            </a:p>
          </p:txBody>
        </p:sp>
        <p:cxnSp>
          <p:nvCxnSpPr>
            <p:cNvPr id="23" name="直接箭头连接符 22"/>
            <p:cNvCxnSpPr>
              <a:stCxn id="1028" idx="3"/>
              <a:endCxn id="19" idx="1"/>
            </p:cNvCxnSpPr>
            <p:nvPr/>
          </p:nvCxnSpPr>
          <p:spPr>
            <a:xfrm flipV="1">
              <a:off x="8006720" y="2326627"/>
              <a:ext cx="1287978" cy="132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3442654" y="3286606"/>
            <a:ext cx="8112840" cy="1515395"/>
            <a:chOff x="3442654" y="3286606"/>
            <a:chExt cx="8112840" cy="1515395"/>
          </a:xfrm>
        </p:grpSpPr>
        <p:pic>
          <p:nvPicPr>
            <p:cNvPr id="3" name="图片 2"/>
            <p:cNvPicPr>
              <a:picLocks noChangeAspect="1"/>
            </p:cNvPicPr>
            <p:nvPr/>
          </p:nvPicPr>
          <p:blipFill>
            <a:blip r:embed="rId7"/>
            <a:stretch>
              <a:fillRect/>
            </a:stretch>
          </p:blipFill>
          <p:spPr>
            <a:xfrm>
              <a:off x="7762241" y="3286606"/>
              <a:ext cx="3793253" cy="1515395"/>
            </a:xfrm>
            <a:prstGeom prst="rect">
              <a:avLst/>
            </a:prstGeom>
          </p:spPr>
        </p:pic>
        <p:sp>
          <p:nvSpPr>
            <p:cNvPr id="25" name="文本框 24"/>
            <p:cNvSpPr txBox="1"/>
            <p:nvPr/>
          </p:nvSpPr>
          <p:spPr>
            <a:xfrm>
              <a:off x="5562397" y="3828375"/>
              <a:ext cx="1107996" cy="646331"/>
            </a:xfrm>
            <a:prstGeom prst="rect">
              <a:avLst/>
            </a:prstGeom>
            <a:noFill/>
          </p:spPr>
          <p:txBody>
            <a:bodyPr wrap="none" rtlCol="0">
              <a:spAutoFit/>
            </a:bodyPr>
            <a:lstStyle/>
            <a:p>
              <a:r>
                <a:rPr lang="zh-CN" altLang="en-US" dirty="0" smtClean="0">
                  <a:latin typeface="+mj-lt"/>
                </a:rPr>
                <a:t>完善的</a:t>
              </a:r>
              <a:r>
                <a:rPr lang="en-US" altLang="zh-CN" dirty="0" smtClean="0">
                  <a:latin typeface="+mj-lt"/>
                </a:rPr>
                <a:t/>
              </a:r>
              <a:br>
                <a:rPr lang="en-US" altLang="zh-CN" dirty="0" smtClean="0">
                  <a:latin typeface="+mj-lt"/>
                </a:rPr>
              </a:br>
              <a:r>
                <a:rPr lang="zh-CN" altLang="en-US" dirty="0" smtClean="0">
                  <a:latin typeface="+mj-lt"/>
                </a:rPr>
                <a:t>判别规则</a:t>
              </a:r>
              <a:endParaRPr lang="zh-CN" altLang="en-US" dirty="0">
                <a:latin typeface="+mj-lt"/>
              </a:endParaRPr>
            </a:p>
          </p:txBody>
        </p:sp>
        <p:sp>
          <p:nvSpPr>
            <p:cNvPr id="28" name="文本框 27"/>
            <p:cNvSpPr txBox="1"/>
            <p:nvPr/>
          </p:nvSpPr>
          <p:spPr>
            <a:xfrm>
              <a:off x="3442654" y="3822485"/>
              <a:ext cx="1338828" cy="646331"/>
            </a:xfrm>
            <a:prstGeom prst="rect">
              <a:avLst/>
            </a:prstGeom>
            <a:noFill/>
          </p:spPr>
          <p:txBody>
            <a:bodyPr wrap="none" rtlCol="0">
              <a:spAutoFit/>
            </a:bodyPr>
            <a:lstStyle/>
            <a:p>
              <a:r>
                <a:rPr lang="zh-CN" altLang="en-US" dirty="0" smtClean="0">
                  <a:latin typeface="+mj-lt"/>
                </a:rPr>
                <a:t>高效的</a:t>
              </a:r>
              <a:r>
                <a:rPr lang="en-US" altLang="zh-CN" dirty="0" smtClean="0">
                  <a:latin typeface="+mj-lt"/>
                </a:rPr>
                <a:t/>
              </a:r>
              <a:br>
                <a:rPr lang="en-US" altLang="zh-CN" dirty="0" smtClean="0">
                  <a:latin typeface="+mj-lt"/>
                </a:rPr>
              </a:br>
              <a:r>
                <a:rPr lang="zh-CN" altLang="en-US" dirty="0" smtClean="0">
                  <a:latin typeface="+mj-lt"/>
                </a:rPr>
                <a:t>皮肤分类器</a:t>
              </a:r>
              <a:endParaRPr lang="zh-CN" altLang="en-US" dirty="0">
                <a:latin typeface="+mj-lt"/>
              </a:endParaRPr>
            </a:p>
          </p:txBody>
        </p:sp>
        <p:sp>
          <p:nvSpPr>
            <p:cNvPr id="29" name="加号 28"/>
            <p:cNvSpPr/>
            <p:nvPr/>
          </p:nvSpPr>
          <p:spPr>
            <a:xfrm>
              <a:off x="4949231" y="3868198"/>
              <a:ext cx="445729" cy="510762"/>
            </a:xfrm>
            <a:prstGeom prst="mathPlu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71682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000"/>
                                        <p:tgtEl>
                                          <p:spTgt spid="30"/>
                                        </p:tgtEl>
                                      </p:cBhvr>
                                    </p:animEffect>
                                    <p:anim calcmode="lin" valueType="num">
                                      <p:cBhvr>
                                        <p:cTn id="14" dur="1000" fill="hold"/>
                                        <p:tgtEl>
                                          <p:spTgt spid="30"/>
                                        </p:tgtEl>
                                        <p:attrNameLst>
                                          <p:attrName>ppt_x</p:attrName>
                                        </p:attrNameLst>
                                      </p:cBhvr>
                                      <p:tavLst>
                                        <p:tav tm="0">
                                          <p:val>
                                            <p:strVal val="#ppt_x"/>
                                          </p:val>
                                        </p:tav>
                                        <p:tav tm="100000">
                                          <p:val>
                                            <p:strVal val="#ppt_x"/>
                                          </p:val>
                                        </p:tav>
                                      </p:tavLst>
                                    </p:anim>
                                    <p:anim calcmode="lin" valueType="num">
                                      <p:cBhvr>
                                        <p:cTn id="15" dur="1000" fill="hold"/>
                                        <p:tgtEl>
                                          <p:spTgt spid="3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000"/>
                                        <p:tgtEl>
                                          <p:spTgt spid="31"/>
                                        </p:tgtEl>
                                      </p:cBhvr>
                                    </p:animEffect>
                                    <p:anim calcmode="lin" valueType="num">
                                      <p:cBhvr>
                                        <p:cTn id="32" dur="1000" fill="hold"/>
                                        <p:tgtEl>
                                          <p:spTgt spid="31"/>
                                        </p:tgtEl>
                                        <p:attrNameLst>
                                          <p:attrName>ppt_x</p:attrName>
                                        </p:attrNameLst>
                                      </p:cBhvr>
                                      <p:tavLst>
                                        <p:tav tm="0">
                                          <p:val>
                                            <p:strVal val="#ppt_x"/>
                                          </p:val>
                                        </p:tav>
                                        <p:tav tm="100000">
                                          <p:val>
                                            <p:strVal val="#ppt_x"/>
                                          </p:val>
                                        </p:tav>
                                      </p:tavLst>
                                    </p:anim>
                                    <p:anim calcmode="lin" valueType="num">
                                      <p:cBhvr>
                                        <p:cTn id="33" dur="1000" fill="hold"/>
                                        <p:tgtEl>
                                          <p:spTgt spid="31"/>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1000"/>
                                        <p:tgtEl>
                                          <p:spTgt spid="13"/>
                                        </p:tgtEl>
                                      </p:cBhvr>
                                    </p:animEffect>
                                    <p:anim calcmode="lin" valueType="num">
                                      <p:cBhvr>
                                        <p:cTn id="38" dur="1000" fill="hold"/>
                                        <p:tgtEl>
                                          <p:spTgt spid="13"/>
                                        </p:tgtEl>
                                        <p:attrNameLst>
                                          <p:attrName>ppt_x</p:attrName>
                                        </p:attrNameLst>
                                      </p:cBhvr>
                                      <p:tavLst>
                                        <p:tav tm="0">
                                          <p:val>
                                            <p:strVal val="#ppt_x"/>
                                          </p:val>
                                        </p:tav>
                                        <p:tav tm="100000">
                                          <p:val>
                                            <p:strVal val="#ppt_x"/>
                                          </p:val>
                                        </p:tav>
                                      </p:tavLst>
                                    </p:anim>
                                    <p:anim calcmode="lin" valueType="num">
                                      <p:cBhvr>
                                        <p:cTn id="39" dur="1000" fill="hold"/>
                                        <p:tgtEl>
                                          <p:spTgt spid="13"/>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1024"/>
                                        </p:tgtEl>
                                        <p:attrNameLst>
                                          <p:attrName>style.visibility</p:attrName>
                                        </p:attrNameLst>
                                      </p:cBhvr>
                                      <p:to>
                                        <p:strVal val="visible"/>
                                      </p:to>
                                    </p:set>
                                    <p:animEffect transition="in" filter="fade">
                                      <p:cBhvr>
                                        <p:cTn id="49" dur="1000"/>
                                        <p:tgtEl>
                                          <p:spTgt spid="1024"/>
                                        </p:tgtEl>
                                      </p:cBhvr>
                                    </p:animEffect>
                                    <p:anim calcmode="lin" valueType="num">
                                      <p:cBhvr>
                                        <p:cTn id="50" dur="1000" fill="hold"/>
                                        <p:tgtEl>
                                          <p:spTgt spid="1024"/>
                                        </p:tgtEl>
                                        <p:attrNameLst>
                                          <p:attrName>ppt_x</p:attrName>
                                        </p:attrNameLst>
                                      </p:cBhvr>
                                      <p:tavLst>
                                        <p:tav tm="0">
                                          <p:val>
                                            <p:strVal val="#ppt_x"/>
                                          </p:val>
                                        </p:tav>
                                        <p:tav tm="100000">
                                          <p:val>
                                            <p:strVal val="#ppt_x"/>
                                          </p:val>
                                        </p:tav>
                                      </p:tavLst>
                                    </p:anim>
                                    <p:anim calcmode="lin" valueType="num">
                                      <p:cBhvr>
                                        <p:cTn id="51" dur="1000" fill="hold"/>
                                        <p:tgtEl>
                                          <p:spTgt spid="10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8"/>
          </p:nvPr>
        </p:nvSpPr>
        <p:spPr>
          <a:xfrm>
            <a:off x="835276" y="498164"/>
            <a:ext cx="4021859"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视频审核</a:t>
            </a:r>
            <a:endParaRPr lang="zh-CN" altLang="en-US" dirty="0">
              <a:latin typeface="微软雅黑 Light" panose="020B0502040204020203" pitchFamily="34" charset="-122"/>
              <a:ea typeface="微软雅黑 Light" panose="020B0502040204020203" pitchFamily="34" charset="-122"/>
            </a:endParaRPr>
          </a:p>
        </p:txBody>
      </p:sp>
      <p:sp>
        <p:nvSpPr>
          <p:cNvPr id="5" name="文本占位符 2"/>
          <p:cNvSpPr>
            <a:spLocks noGrp="1"/>
          </p:cNvSpPr>
          <p:nvPr>
            <p:ph type="body" sz="quarter" idx="19"/>
          </p:nvPr>
        </p:nvSpPr>
        <p:spPr>
          <a:xfrm>
            <a:off x="835277" y="1033697"/>
            <a:ext cx="6926964" cy="369332"/>
          </a:xfrm>
        </p:spPr>
        <p:txBody>
          <a:bodyPr/>
          <a:lstStyle/>
          <a:p>
            <a:r>
              <a:rPr lang="en-US" altLang="zh-CN" dirty="0" err="1" smtClean="0">
                <a:latin typeface="微软雅黑 Light" panose="020B0502040204020203" pitchFamily="34" charset="-122"/>
                <a:ea typeface="微软雅黑 Light" panose="020B0502040204020203" pitchFamily="34" charset="-122"/>
              </a:rPr>
              <a:t>VideoAudit</a:t>
            </a:r>
            <a:r>
              <a:rPr lang="en-US" altLang="zh-CN" dirty="0" smtClean="0">
                <a:latin typeface="微软雅黑 Light" panose="020B0502040204020203" pitchFamily="34" charset="-122"/>
                <a:ea typeface="微软雅黑 Light" panose="020B0502040204020203" pitchFamily="34" charset="-122"/>
              </a:rPr>
              <a:t> – </a:t>
            </a:r>
            <a:r>
              <a:rPr lang="zh-CN" altLang="en-US" dirty="0" smtClean="0">
                <a:latin typeface="微软雅黑 Light" panose="020B0502040204020203" pitchFamily="34" charset="-122"/>
                <a:ea typeface="微软雅黑 Light" panose="020B0502040204020203" pitchFamily="34" charset="-122"/>
              </a:rPr>
              <a:t>审核流程</a:t>
            </a:r>
            <a:r>
              <a:rPr lang="en-US" altLang="zh-CN" dirty="0" smtClean="0">
                <a:latin typeface="微软雅黑 Light" panose="020B0502040204020203" pitchFamily="34" charset="-122"/>
                <a:ea typeface="微软雅黑 Light" panose="020B0502040204020203" pitchFamily="34" charset="-122"/>
              </a:rPr>
              <a:t>(</a:t>
            </a:r>
            <a:r>
              <a:rPr lang="zh-CN" altLang="en-US" dirty="0" smtClean="0">
                <a:latin typeface="微软雅黑 Light" panose="020B0502040204020203" pitchFamily="34" charset="-122"/>
                <a:ea typeface="微软雅黑 Light" panose="020B0502040204020203" pitchFamily="34" charset="-122"/>
              </a:rPr>
              <a:t>色情图片</a:t>
            </a:r>
            <a:r>
              <a:rPr lang="en-US" altLang="zh-CN" dirty="0" smtClean="0">
                <a:latin typeface="微软雅黑 Light" panose="020B0502040204020203" pitchFamily="34" charset="-122"/>
                <a:ea typeface="微软雅黑 Light" panose="020B0502040204020203" pitchFamily="34" charset="-122"/>
              </a:rPr>
              <a:t>) </a:t>
            </a:r>
            <a:endParaRPr lang="zh-CN" altLang="en-US" dirty="0">
              <a:latin typeface="微软雅黑 Light" panose="020B0502040204020203" pitchFamily="34" charset="-122"/>
              <a:ea typeface="微软雅黑 Light" panose="020B0502040204020203" pitchFamily="34" charset="-122"/>
            </a:endParaRPr>
          </a:p>
        </p:txBody>
      </p:sp>
      <p:grpSp>
        <p:nvGrpSpPr>
          <p:cNvPr id="27" name="组合 26"/>
          <p:cNvGrpSpPr/>
          <p:nvPr/>
        </p:nvGrpSpPr>
        <p:grpSpPr>
          <a:xfrm>
            <a:off x="400087" y="4786798"/>
            <a:ext cx="9191269" cy="1879446"/>
            <a:chOff x="400087" y="4786798"/>
            <a:chExt cx="9191269" cy="1879446"/>
          </a:xfrm>
        </p:grpSpPr>
        <p:grpSp>
          <p:nvGrpSpPr>
            <p:cNvPr id="9" name="组合 8"/>
            <p:cNvGrpSpPr/>
            <p:nvPr/>
          </p:nvGrpSpPr>
          <p:grpSpPr>
            <a:xfrm>
              <a:off x="400087" y="5266480"/>
              <a:ext cx="9191269" cy="1399764"/>
              <a:chOff x="10286" y="578431"/>
              <a:chExt cx="9191269" cy="1399764"/>
            </a:xfrm>
          </p:grpSpPr>
          <p:pic>
            <p:nvPicPr>
              <p:cNvPr id="10" name="图片 9"/>
              <p:cNvPicPr>
                <a:picLocks noChangeAspect="1"/>
              </p:cNvPicPr>
              <p:nvPr/>
            </p:nvPicPr>
            <p:blipFill>
              <a:blip r:embed="rId3"/>
              <a:stretch>
                <a:fillRect/>
              </a:stretch>
            </p:blipFill>
            <p:spPr>
              <a:xfrm>
                <a:off x="1751285" y="578431"/>
                <a:ext cx="1054671" cy="1008663"/>
              </a:xfrm>
              <a:prstGeom prst="rect">
                <a:avLst/>
              </a:prstGeom>
            </p:spPr>
          </p:pic>
          <p:pic>
            <p:nvPicPr>
              <p:cNvPr id="11" name="图片 10"/>
              <p:cNvPicPr>
                <a:picLocks noChangeAspect="1"/>
              </p:cNvPicPr>
              <p:nvPr/>
            </p:nvPicPr>
            <p:blipFill>
              <a:blip r:embed="rId4"/>
              <a:stretch>
                <a:fillRect/>
              </a:stretch>
            </p:blipFill>
            <p:spPr>
              <a:xfrm>
                <a:off x="10286" y="600574"/>
                <a:ext cx="1008663" cy="1008663"/>
              </a:xfrm>
              <a:prstGeom prst="rect">
                <a:avLst/>
              </a:prstGeom>
            </p:spPr>
          </p:pic>
          <p:sp>
            <p:nvSpPr>
              <p:cNvPr id="12" name="右箭头 11"/>
              <p:cNvSpPr/>
              <p:nvPr/>
            </p:nvSpPr>
            <p:spPr>
              <a:xfrm>
                <a:off x="1023021" y="1033306"/>
                <a:ext cx="728264" cy="11389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4220" y="600201"/>
                <a:ext cx="1008662" cy="1008662"/>
              </a:xfrm>
              <a:prstGeom prst="rect">
                <a:avLst/>
              </a:prstGeom>
            </p:spPr>
          </p:pic>
          <p:sp>
            <p:nvSpPr>
              <p:cNvPr id="14" name="右箭头 13"/>
              <p:cNvSpPr/>
              <p:nvPr/>
            </p:nvSpPr>
            <p:spPr>
              <a:xfrm>
                <a:off x="2805956" y="1047587"/>
                <a:ext cx="709861" cy="11389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右箭头 14"/>
              <p:cNvSpPr/>
              <p:nvPr/>
            </p:nvSpPr>
            <p:spPr>
              <a:xfrm>
                <a:off x="4564295" y="1049630"/>
                <a:ext cx="698098" cy="116601"/>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文本框 15"/>
              <p:cNvSpPr txBox="1"/>
              <p:nvPr/>
            </p:nvSpPr>
            <p:spPr>
              <a:xfrm>
                <a:off x="5262393" y="614482"/>
                <a:ext cx="1327577" cy="923330"/>
              </a:xfrm>
              <a:prstGeom prst="rect">
                <a:avLst/>
              </a:prstGeom>
              <a:noFill/>
            </p:spPr>
            <p:txBody>
              <a:bodyPr wrap="square" rtlCol="0">
                <a:spAutoFit/>
              </a:bodyPr>
              <a:lstStyle/>
              <a:p>
                <a:r>
                  <a:rPr lang="en-US" altLang="zh-CN" dirty="0" smtClean="0"/>
                  <a:t>101010</a:t>
                </a:r>
              </a:p>
              <a:p>
                <a:r>
                  <a:rPr lang="en-US" altLang="zh-CN" dirty="0" smtClean="0"/>
                  <a:t>010101</a:t>
                </a:r>
              </a:p>
              <a:p>
                <a:r>
                  <a:rPr lang="en-US" altLang="zh-CN" dirty="0" smtClean="0"/>
                  <a:t>0101...</a:t>
                </a:r>
              </a:p>
            </p:txBody>
          </p:sp>
          <p:sp>
            <p:nvSpPr>
              <p:cNvPr id="17" name="右箭头 16"/>
              <p:cNvSpPr/>
              <p:nvPr/>
            </p:nvSpPr>
            <p:spPr>
              <a:xfrm>
                <a:off x="6125883" y="1072014"/>
                <a:ext cx="698098" cy="11107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矩形 17"/>
              <p:cNvSpPr/>
              <p:nvPr/>
            </p:nvSpPr>
            <p:spPr>
              <a:xfrm>
                <a:off x="6823981" y="919866"/>
                <a:ext cx="2377574" cy="369332"/>
              </a:xfrm>
              <a:prstGeom prst="rect">
                <a:avLst/>
              </a:prstGeom>
            </p:spPr>
            <p:txBody>
              <a:bodyPr wrap="none">
                <a:spAutoFit/>
              </a:bodyPr>
              <a:lstStyle/>
              <a:p>
                <a:r>
                  <a:rPr lang="en-US" altLang="zh-CN" b="0" i="0" dirty="0" smtClean="0">
                    <a:solidFill>
                      <a:srgbClr val="333333"/>
                    </a:solidFill>
                    <a:effectLst/>
                    <a:latin typeface="arial" panose="020B0604020202020204" pitchFamily="34" charset="0"/>
                  </a:rPr>
                  <a:t>38b8c2c1093dd0fe…</a:t>
                </a:r>
                <a:endParaRPr lang="zh-CN" altLang="en-US" dirty="0"/>
              </a:p>
            </p:txBody>
          </p:sp>
          <p:sp>
            <p:nvSpPr>
              <p:cNvPr id="19" name="文本框 18"/>
              <p:cNvSpPr txBox="1"/>
              <p:nvPr/>
            </p:nvSpPr>
            <p:spPr>
              <a:xfrm>
                <a:off x="191451" y="1608863"/>
                <a:ext cx="646331" cy="369332"/>
              </a:xfrm>
              <a:prstGeom prst="rect">
                <a:avLst/>
              </a:prstGeom>
              <a:noFill/>
            </p:spPr>
            <p:txBody>
              <a:bodyPr wrap="none" rtlCol="0">
                <a:spAutoFit/>
              </a:bodyPr>
              <a:lstStyle/>
              <a:p>
                <a:r>
                  <a:rPr lang="zh-CN" altLang="en-US" dirty="0" smtClean="0"/>
                  <a:t>视频</a:t>
                </a:r>
                <a:endParaRPr lang="zh-CN" altLang="en-US" dirty="0"/>
              </a:p>
            </p:txBody>
          </p:sp>
          <p:sp>
            <p:nvSpPr>
              <p:cNvPr id="20" name="文本框 19"/>
              <p:cNvSpPr txBox="1"/>
              <p:nvPr/>
            </p:nvSpPr>
            <p:spPr>
              <a:xfrm>
                <a:off x="1838003" y="1587094"/>
                <a:ext cx="877163" cy="369332"/>
              </a:xfrm>
              <a:prstGeom prst="rect">
                <a:avLst/>
              </a:prstGeom>
              <a:noFill/>
            </p:spPr>
            <p:txBody>
              <a:bodyPr wrap="none" rtlCol="0">
                <a:spAutoFit/>
              </a:bodyPr>
              <a:lstStyle/>
              <a:p>
                <a:r>
                  <a:rPr lang="zh-CN" altLang="en-US" dirty="0" smtClean="0"/>
                  <a:t>关键帧</a:t>
                </a:r>
                <a:endParaRPr lang="zh-CN" altLang="en-US" dirty="0"/>
              </a:p>
            </p:txBody>
          </p:sp>
          <p:sp>
            <p:nvSpPr>
              <p:cNvPr id="21" name="文本框 20"/>
              <p:cNvSpPr txBox="1"/>
              <p:nvPr/>
            </p:nvSpPr>
            <p:spPr>
              <a:xfrm>
                <a:off x="3715387" y="1600640"/>
                <a:ext cx="646331" cy="369332"/>
              </a:xfrm>
              <a:prstGeom prst="rect">
                <a:avLst/>
              </a:prstGeom>
              <a:noFill/>
            </p:spPr>
            <p:txBody>
              <a:bodyPr wrap="none" rtlCol="0">
                <a:spAutoFit/>
              </a:bodyPr>
              <a:lstStyle/>
              <a:p>
                <a:r>
                  <a:rPr lang="zh-CN" altLang="en-US" dirty="0" smtClean="0"/>
                  <a:t>缩放</a:t>
                </a:r>
                <a:endParaRPr lang="zh-CN" altLang="en-US" dirty="0"/>
              </a:p>
            </p:txBody>
          </p:sp>
          <p:sp>
            <p:nvSpPr>
              <p:cNvPr id="22" name="文本框 21"/>
              <p:cNvSpPr txBox="1"/>
              <p:nvPr/>
            </p:nvSpPr>
            <p:spPr>
              <a:xfrm>
                <a:off x="5302052" y="1608863"/>
                <a:ext cx="877163" cy="369332"/>
              </a:xfrm>
              <a:prstGeom prst="rect">
                <a:avLst/>
              </a:prstGeom>
              <a:noFill/>
            </p:spPr>
            <p:txBody>
              <a:bodyPr wrap="none" rtlCol="0">
                <a:spAutoFit/>
              </a:bodyPr>
              <a:lstStyle/>
              <a:p>
                <a:r>
                  <a:rPr lang="zh-CN" altLang="en-US" dirty="0" smtClean="0"/>
                  <a:t>二进制</a:t>
                </a:r>
                <a:endParaRPr lang="zh-CN" altLang="en-US" dirty="0"/>
              </a:p>
            </p:txBody>
          </p:sp>
          <p:sp>
            <p:nvSpPr>
              <p:cNvPr id="23" name="文本框 22"/>
              <p:cNvSpPr txBox="1"/>
              <p:nvPr/>
            </p:nvSpPr>
            <p:spPr>
              <a:xfrm>
                <a:off x="7420487" y="1538766"/>
                <a:ext cx="896399" cy="369332"/>
              </a:xfrm>
              <a:prstGeom prst="rect">
                <a:avLst/>
              </a:prstGeom>
              <a:noFill/>
            </p:spPr>
            <p:txBody>
              <a:bodyPr wrap="none" rtlCol="0">
                <a:spAutoFit/>
              </a:bodyPr>
              <a:lstStyle/>
              <a:p>
                <a:r>
                  <a:rPr lang="en-US" altLang="zh-CN" dirty="0" smtClean="0"/>
                  <a:t>MD5</a:t>
                </a:r>
                <a:r>
                  <a:rPr lang="zh-CN" altLang="en-US" dirty="0" smtClean="0"/>
                  <a:t>值</a:t>
                </a:r>
                <a:endParaRPr lang="zh-CN" altLang="en-US" dirty="0"/>
              </a:p>
            </p:txBody>
          </p:sp>
        </p:grpSp>
        <p:sp>
          <p:nvSpPr>
            <p:cNvPr id="24" name="文本框 23"/>
            <p:cNvSpPr txBox="1"/>
            <p:nvPr/>
          </p:nvSpPr>
          <p:spPr>
            <a:xfrm>
              <a:off x="400087" y="4786798"/>
              <a:ext cx="4532596" cy="400110"/>
            </a:xfrm>
            <a:prstGeom prst="rect">
              <a:avLst/>
            </a:prstGeom>
            <a:noFill/>
          </p:spPr>
          <p:txBody>
            <a:bodyPr wrap="square" rtlCol="0">
              <a:spAutoFit/>
            </a:bodyPr>
            <a:lstStyle/>
            <a:p>
              <a:r>
                <a:rPr lang="zh-CN" altLang="en-US" sz="2000" dirty="0" smtClean="0">
                  <a:latin typeface="微软雅黑 Light" panose="020B0502040204020203" pitchFamily="34" charset="-122"/>
                  <a:ea typeface="微软雅黑 Light" panose="020B0502040204020203" pitchFamily="34" charset="-122"/>
                </a:rPr>
                <a:t>预处理 </a:t>
              </a:r>
              <a:r>
                <a:rPr lang="en-US" altLang="zh-CN" sz="2000" dirty="0" smtClean="0">
                  <a:latin typeface="微软雅黑 Light" panose="020B0502040204020203" pitchFamily="34" charset="-122"/>
                  <a:ea typeface="微软雅黑 Light" panose="020B0502040204020203" pitchFamily="34" charset="-122"/>
                </a:rPr>
                <a:t>- </a:t>
              </a:r>
              <a:r>
                <a:rPr lang="zh-CN" altLang="en-US" sz="2000" dirty="0" smtClean="0">
                  <a:latin typeface="微软雅黑 Light" panose="020B0502040204020203" pitchFamily="34" charset="-122"/>
                  <a:ea typeface="微软雅黑 Light" panose="020B0502040204020203" pitchFamily="34" charset="-122"/>
                </a:rPr>
                <a:t>图片指纹 </a:t>
              </a:r>
              <a:r>
                <a:rPr lang="en-US" altLang="zh-CN" sz="2000" dirty="0">
                  <a:latin typeface="微软雅黑 Light" panose="020B0502040204020203" pitchFamily="34" charset="-122"/>
                  <a:ea typeface="微软雅黑 Light" panose="020B0502040204020203" pitchFamily="34" charset="-122"/>
                </a:rPr>
                <a:t>(</a:t>
              </a:r>
              <a:r>
                <a:rPr lang="en-US" altLang="zh-CN" sz="2000" dirty="0" smtClean="0">
                  <a:latin typeface="微软雅黑 Light" panose="020B0502040204020203" pitchFamily="34" charset="-122"/>
                  <a:ea typeface="微软雅黑 Light" panose="020B0502040204020203" pitchFamily="34" charset="-122"/>
                </a:rPr>
                <a:t>0.1ms)</a:t>
              </a:r>
              <a:endParaRPr lang="zh-CN" altLang="en-US" sz="2000" dirty="0">
                <a:latin typeface="微软雅黑 Light" panose="020B0502040204020203" pitchFamily="34" charset="-122"/>
                <a:ea typeface="微软雅黑 Light" panose="020B0502040204020203" pitchFamily="34" charset="-122"/>
              </a:endParaRPr>
            </a:p>
          </p:txBody>
        </p:sp>
      </p:grpSp>
      <p:grpSp>
        <p:nvGrpSpPr>
          <p:cNvPr id="6" name="组合 5"/>
          <p:cNvGrpSpPr/>
          <p:nvPr/>
        </p:nvGrpSpPr>
        <p:grpSpPr>
          <a:xfrm>
            <a:off x="244889" y="1555177"/>
            <a:ext cx="11022879" cy="3862118"/>
            <a:chOff x="244889" y="1555177"/>
            <a:chExt cx="11022879" cy="3862118"/>
          </a:xfrm>
        </p:grpSpPr>
        <p:sp>
          <p:nvSpPr>
            <p:cNvPr id="25" name="文本框 24"/>
            <p:cNvSpPr txBox="1"/>
            <p:nvPr/>
          </p:nvSpPr>
          <p:spPr>
            <a:xfrm>
              <a:off x="244889" y="1573184"/>
              <a:ext cx="7517352" cy="523220"/>
            </a:xfrm>
            <a:prstGeom prst="rect">
              <a:avLst/>
            </a:prstGeom>
            <a:noFill/>
          </p:spPr>
          <p:txBody>
            <a:bodyPr wrap="square" rtlCol="0">
              <a:spAutoFit/>
            </a:bodyPr>
            <a:lstStyle/>
            <a:p>
              <a:r>
                <a:rPr lang="zh-CN" altLang="en-US" sz="2800" dirty="0" smtClean="0">
                  <a:latin typeface="微软雅黑 Light" panose="020B0502040204020203" pitchFamily="34" charset="-122"/>
                  <a:ea typeface="微软雅黑 Light" panose="020B0502040204020203" pitchFamily="34" charset="-122"/>
                </a:rPr>
                <a:t>指纹排重的色情图片识别 </a:t>
              </a:r>
              <a:r>
                <a:rPr lang="en-US" altLang="zh-CN" sz="2800" dirty="0" smtClean="0">
                  <a:latin typeface="微软雅黑 Light" panose="020B0502040204020203" pitchFamily="34" charset="-122"/>
                  <a:ea typeface="微软雅黑 Light" panose="020B0502040204020203" pitchFamily="34" charset="-122"/>
                </a:rPr>
                <a:t>– (0.1ms~0.15s)</a:t>
              </a:r>
              <a:endParaRPr lang="zh-CN" altLang="en-US" sz="2800" dirty="0">
                <a:latin typeface="微软雅黑 Light" panose="020B0502040204020203" pitchFamily="34" charset="-122"/>
                <a:ea typeface="微软雅黑 Light" panose="020B0502040204020203" pitchFamily="34" charset="-122"/>
              </a:endParaRPr>
            </a:p>
          </p:txBody>
        </p:sp>
        <p:pic>
          <p:nvPicPr>
            <p:cNvPr id="3" name="图片 2"/>
            <p:cNvPicPr>
              <a:picLocks noChangeAspect="1"/>
            </p:cNvPicPr>
            <p:nvPr/>
          </p:nvPicPr>
          <p:blipFill>
            <a:blip r:embed="rId6"/>
            <a:stretch>
              <a:fillRect/>
            </a:stretch>
          </p:blipFill>
          <p:spPr>
            <a:xfrm>
              <a:off x="3830952" y="1555177"/>
              <a:ext cx="7436816" cy="3862118"/>
            </a:xfrm>
            <a:prstGeom prst="rect">
              <a:avLst/>
            </a:prstGeom>
          </p:spPr>
        </p:pic>
      </p:grpSp>
      <p:sp>
        <p:nvSpPr>
          <p:cNvPr id="29" name="左箭头 28"/>
          <p:cNvSpPr/>
          <p:nvPr/>
        </p:nvSpPr>
        <p:spPr>
          <a:xfrm rot="17665976">
            <a:off x="4788278" y="4244275"/>
            <a:ext cx="1114816" cy="3259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23137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1000"/>
                                        <p:tgtEl>
                                          <p:spTgt spid="29"/>
                                        </p:tgtEl>
                                      </p:cBhvr>
                                    </p:animEffect>
                                    <p:anim calcmode="lin" valueType="num">
                                      <p:cBhvr>
                                        <p:cTn id="14" dur="1000" fill="hold"/>
                                        <p:tgtEl>
                                          <p:spTgt spid="29"/>
                                        </p:tgtEl>
                                        <p:attrNameLst>
                                          <p:attrName>ppt_x</p:attrName>
                                        </p:attrNameLst>
                                      </p:cBhvr>
                                      <p:tavLst>
                                        <p:tav tm="0">
                                          <p:val>
                                            <p:strVal val="#ppt_x"/>
                                          </p:val>
                                        </p:tav>
                                        <p:tav tm="100000">
                                          <p:val>
                                            <p:strVal val="#ppt_x"/>
                                          </p:val>
                                        </p:tav>
                                      </p:tavLst>
                                    </p:anim>
                                    <p:anim calcmode="lin" valueType="num">
                                      <p:cBhvr>
                                        <p:cTn id="15" dur="1000" fill="hold"/>
                                        <p:tgtEl>
                                          <p:spTgt spid="2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p:cNvSpPr>
            <a:spLocks noGrp="1"/>
          </p:cNvSpPr>
          <p:nvPr>
            <p:ph type="body" sz="quarter" idx="18"/>
          </p:nvPr>
        </p:nvSpPr>
        <p:spPr>
          <a:xfrm>
            <a:off x="835276" y="498164"/>
            <a:ext cx="4021859" cy="535531"/>
          </a:xfrm>
        </p:spPr>
        <p:txBody>
          <a:bodyPr/>
          <a:lstStyle/>
          <a:p>
            <a:r>
              <a:rPr lang="zh-CN" altLang="en-US" dirty="0" smtClean="0">
                <a:latin typeface="微软雅黑 Light" panose="020B0502040204020203" pitchFamily="34" charset="-122"/>
                <a:ea typeface="微软雅黑 Light" panose="020B0502040204020203" pitchFamily="34" charset="-122"/>
              </a:rPr>
              <a:t>内容安全 </a:t>
            </a:r>
            <a:r>
              <a:rPr lang="en-US" altLang="zh-CN" dirty="0" smtClean="0">
                <a:latin typeface="微软雅黑 Light" panose="020B0502040204020203" pitchFamily="34" charset="-122"/>
                <a:ea typeface="微软雅黑 Light" panose="020B0502040204020203" pitchFamily="34" charset="-122"/>
              </a:rPr>
              <a:t>– </a:t>
            </a:r>
            <a:r>
              <a:rPr lang="zh-CN" altLang="en-US" dirty="0" smtClean="0">
                <a:latin typeface="微软雅黑 Light" panose="020B0502040204020203" pitchFamily="34" charset="-122"/>
                <a:ea typeface="微软雅黑 Light" panose="020B0502040204020203" pitchFamily="34" charset="-122"/>
              </a:rPr>
              <a:t>视频审核</a:t>
            </a:r>
            <a:endParaRPr lang="zh-CN" altLang="en-US" dirty="0">
              <a:latin typeface="微软雅黑 Light" panose="020B0502040204020203" pitchFamily="34" charset="-122"/>
              <a:ea typeface="微软雅黑 Light" panose="020B0502040204020203" pitchFamily="34" charset="-122"/>
            </a:endParaRPr>
          </a:p>
        </p:txBody>
      </p:sp>
      <p:sp>
        <p:nvSpPr>
          <p:cNvPr id="5" name="文本占位符 2"/>
          <p:cNvSpPr>
            <a:spLocks noGrp="1"/>
          </p:cNvSpPr>
          <p:nvPr>
            <p:ph type="body" sz="quarter" idx="19"/>
          </p:nvPr>
        </p:nvSpPr>
        <p:spPr>
          <a:xfrm>
            <a:off x="835277" y="1033697"/>
            <a:ext cx="6926964" cy="369332"/>
          </a:xfrm>
        </p:spPr>
        <p:txBody>
          <a:bodyPr/>
          <a:lstStyle/>
          <a:p>
            <a:r>
              <a:rPr lang="en-US" altLang="zh-CN" dirty="0" err="1" smtClean="0">
                <a:latin typeface="微软雅黑 Light" panose="020B0502040204020203" pitchFamily="34" charset="-122"/>
                <a:ea typeface="微软雅黑 Light" panose="020B0502040204020203" pitchFamily="34" charset="-122"/>
              </a:rPr>
              <a:t>VideoAudit</a:t>
            </a:r>
            <a:r>
              <a:rPr lang="en-US" altLang="zh-CN" dirty="0" smtClean="0">
                <a:latin typeface="微软雅黑 Light" panose="020B0502040204020203" pitchFamily="34" charset="-122"/>
                <a:ea typeface="微软雅黑 Light" panose="020B0502040204020203" pitchFamily="34" charset="-122"/>
              </a:rPr>
              <a:t> – </a:t>
            </a:r>
            <a:r>
              <a:rPr lang="zh-CN" altLang="en-US" dirty="0" smtClean="0">
                <a:latin typeface="微软雅黑 Light" panose="020B0502040204020203" pitchFamily="34" charset="-122"/>
                <a:ea typeface="微软雅黑 Light" panose="020B0502040204020203" pitchFamily="34" charset="-122"/>
              </a:rPr>
              <a:t>图片相似</a:t>
            </a:r>
            <a:endParaRPr lang="zh-CN" altLang="en-US" dirty="0">
              <a:latin typeface="微软雅黑 Light" panose="020B0502040204020203" pitchFamily="34" charset="-122"/>
              <a:ea typeface="微软雅黑 Light" panose="020B0502040204020203" pitchFamily="34" charset="-122"/>
            </a:endParaRPr>
          </a:p>
        </p:txBody>
      </p:sp>
      <p:grpSp>
        <p:nvGrpSpPr>
          <p:cNvPr id="6" name="组合 5"/>
          <p:cNvGrpSpPr/>
          <p:nvPr/>
        </p:nvGrpSpPr>
        <p:grpSpPr>
          <a:xfrm>
            <a:off x="159131" y="1403029"/>
            <a:ext cx="9160034" cy="2190855"/>
            <a:chOff x="159131" y="1403029"/>
            <a:chExt cx="9160034" cy="2190855"/>
          </a:xfrm>
        </p:grpSpPr>
        <p:sp>
          <p:nvSpPr>
            <p:cNvPr id="9" name="文本框 8"/>
            <p:cNvSpPr txBox="1"/>
            <p:nvPr/>
          </p:nvSpPr>
          <p:spPr>
            <a:xfrm>
              <a:off x="1073233" y="1403029"/>
              <a:ext cx="4289772" cy="400110"/>
            </a:xfrm>
            <a:prstGeom prst="rect">
              <a:avLst/>
            </a:prstGeom>
            <a:noFill/>
          </p:spPr>
          <p:txBody>
            <a:bodyPr wrap="square" rtlCol="0">
              <a:spAutoFit/>
            </a:bodyPr>
            <a:lstStyle/>
            <a:p>
              <a:r>
                <a:rPr lang="zh-CN" altLang="en-US" sz="2000" dirty="0" smtClean="0">
                  <a:latin typeface="微软雅黑 Light" panose="020B0502040204020203" pitchFamily="34" charset="-122"/>
                  <a:ea typeface="微软雅黑 Light" panose="020B0502040204020203" pitchFamily="34" charset="-122"/>
                </a:rPr>
                <a:t>感知哈希 </a:t>
              </a:r>
              <a:r>
                <a:rPr lang="en-US" altLang="zh-CN" sz="2000" dirty="0" smtClean="0">
                  <a:latin typeface="微软雅黑 Light" panose="020B0502040204020203" pitchFamily="34" charset="-122"/>
                  <a:ea typeface="微软雅黑 Light" panose="020B0502040204020203" pitchFamily="34" charset="-122"/>
                </a:rPr>
                <a:t>- </a:t>
              </a:r>
              <a:r>
                <a:rPr lang="en-US" altLang="zh-CN" sz="2000" dirty="0" err="1" smtClean="0">
                  <a:latin typeface="微软雅黑 Light" panose="020B0502040204020203" pitchFamily="34" charset="-122"/>
                  <a:ea typeface="微软雅黑 Light" panose="020B0502040204020203" pitchFamily="34" charset="-122"/>
                </a:rPr>
                <a:t>dHash</a:t>
              </a:r>
              <a:r>
                <a:rPr lang="en-US" altLang="zh-CN" sz="2000" dirty="0" smtClean="0">
                  <a:latin typeface="微软雅黑 Light" panose="020B0502040204020203" pitchFamily="34" charset="-122"/>
                  <a:ea typeface="微软雅黑 Light" panose="020B0502040204020203" pitchFamily="34" charset="-122"/>
                </a:rPr>
                <a:t>  (5ms)</a:t>
              </a:r>
              <a:endParaRPr lang="zh-CN" altLang="en-US" sz="2000" dirty="0">
                <a:latin typeface="微软雅黑 Light" panose="020B0502040204020203" pitchFamily="34" charset="-122"/>
                <a:ea typeface="微软雅黑 Light" panose="020B0502040204020203" pitchFamily="34" charset="-122"/>
              </a:endParaRPr>
            </a:p>
          </p:txBody>
        </p:sp>
        <p:pic>
          <p:nvPicPr>
            <p:cNvPr id="10" name="图片 9"/>
            <p:cNvPicPr>
              <a:picLocks noChangeAspect="1"/>
            </p:cNvPicPr>
            <p:nvPr/>
          </p:nvPicPr>
          <p:blipFill>
            <a:blip r:embed="rId3"/>
            <a:stretch>
              <a:fillRect/>
            </a:stretch>
          </p:blipFill>
          <p:spPr>
            <a:xfrm>
              <a:off x="159131" y="1772546"/>
              <a:ext cx="9160034" cy="1821338"/>
            </a:xfrm>
            <a:prstGeom prst="rect">
              <a:avLst/>
            </a:prstGeom>
          </p:spPr>
        </p:pic>
      </p:grpSp>
      <p:pic>
        <p:nvPicPr>
          <p:cNvPr id="11" name="图片 10"/>
          <p:cNvPicPr>
            <a:picLocks noChangeAspect="1"/>
          </p:cNvPicPr>
          <p:nvPr/>
        </p:nvPicPr>
        <p:blipFill>
          <a:blip r:embed="rId4"/>
          <a:stretch>
            <a:fillRect/>
          </a:stretch>
        </p:blipFill>
        <p:spPr>
          <a:xfrm>
            <a:off x="5664183" y="300856"/>
            <a:ext cx="6129927" cy="1116823"/>
          </a:xfrm>
          <a:prstGeom prst="rect">
            <a:avLst/>
          </a:prstGeom>
        </p:spPr>
      </p:pic>
      <p:grpSp>
        <p:nvGrpSpPr>
          <p:cNvPr id="16" name="组合 15"/>
          <p:cNvGrpSpPr/>
          <p:nvPr/>
        </p:nvGrpSpPr>
        <p:grpSpPr>
          <a:xfrm>
            <a:off x="215984" y="3476925"/>
            <a:ext cx="11087317" cy="3172918"/>
            <a:chOff x="215984" y="3476925"/>
            <a:chExt cx="11087317" cy="3172918"/>
          </a:xfrm>
        </p:grpSpPr>
        <p:sp>
          <p:nvSpPr>
            <p:cNvPr id="12" name="文本框 11"/>
            <p:cNvSpPr txBox="1"/>
            <p:nvPr/>
          </p:nvSpPr>
          <p:spPr>
            <a:xfrm>
              <a:off x="1122846" y="3476925"/>
              <a:ext cx="3616302" cy="400110"/>
            </a:xfrm>
            <a:prstGeom prst="rect">
              <a:avLst/>
            </a:prstGeom>
            <a:noFill/>
          </p:spPr>
          <p:txBody>
            <a:bodyPr wrap="square" rtlCol="0">
              <a:spAutoFit/>
            </a:bodyPr>
            <a:lstStyle/>
            <a:p>
              <a:r>
                <a:rPr lang="en-US" altLang="zh-CN" sz="2000" dirty="0" smtClean="0">
                  <a:latin typeface="微软雅黑 Light" panose="020B0502040204020203" pitchFamily="34" charset="-122"/>
                  <a:ea typeface="微软雅黑 Light" panose="020B0502040204020203" pitchFamily="34" charset="-122"/>
                </a:rPr>
                <a:t>SFIT</a:t>
              </a:r>
              <a:r>
                <a:rPr lang="zh-CN" altLang="en-US" sz="2000" dirty="0" smtClean="0">
                  <a:latin typeface="微软雅黑 Light" panose="020B0502040204020203" pitchFamily="34" charset="-122"/>
                  <a:ea typeface="微软雅黑 Light" panose="020B0502040204020203" pitchFamily="34" charset="-122"/>
                </a:rPr>
                <a:t>特征检索</a:t>
              </a:r>
              <a:r>
                <a:rPr lang="en-US" altLang="zh-CN" sz="2000" dirty="0" smtClean="0">
                  <a:latin typeface="微软雅黑 Light" panose="020B0502040204020203" pitchFamily="34" charset="-122"/>
                  <a:ea typeface="微软雅黑 Light" panose="020B0502040204020203" pitchFamily="34" charset="-122"/>
                </a:rPr>
                <a:t> – (0.3s)</a:t>
              </a:r>
              <a:endParaRPr lang="zh-CN" altLang="en-US" sz="2000" dirty="0">
                <a:latin typeface="微软雅黑 Light" panose="020B0502040204020203" pitchFamily="34" charset="-122"/>
                <a:ea typeface="微软雅黑 Light" panose="020B0502040204020203" pitchFamily="34" charset="-122"/>
              </a:endParaRPr>
            </a:p>
          </p:txBody>
        </p:sp>
        <p:pic>
          <p:nvPicPr>
            <p:cNvPr id="13" name="图片 12"/>
            <p:cNvPicPr>
              <a:picLocks noChangeAspect="1"/>
            </p:cNvPicPr>
            <p:nvPr/>
          </p:nvPicPr>
          <p:blipFill>
            <a:blip r:embed="rId5"/>
            <a:stretch>
              <a:fillRect/>
            </a:stretch>
          </p:blipFill>
          <p:spPr>
            <a:xfrm>
              <a:off x="215984" y="3861391"/>
              <a:ext cx="5260442" cy="2788452"/>
            </a:xfrm>
            <a:prstGeom prst="rect">
              <a:avLst/>
            </a:prstGeom>
          </p:spPr>
        </p:pic>
        <p:pic>
          <p:nvPicPr>
            <p:cNvPr id="14" name="图片 13"/>
            <p:cNvPicPr>
              <a:picLocks noChangeAspect="1"/>
            </p:cNvPicPr>
            <p:nvPr/>
          </p:nvPicPr>
          <p:blipFill>
            <a:blip r:embed="rId6"/>
            <a:stretch>
              <a:fillRect/>
            </a:stretch>
          </p:blipFill>
          <p:spPr>
            <a:xfrm>
              <a:off x="5919019" y="3861391"/>
              <a:ext cx="5384282" cy="1909249"/>
            </a:xfrm>
            <a:prstGeom prst="rect">
              <a:avLst/>
            </a:prstGeom>
          </p:spPr>
        </p:pic>
      </p:grpSp>
      <p:pic>
        <p:nvPicPr>
          <p:cNvPr id="3" name="图片 2"/>
          <p:cNvPicPr>
            <a:picLocks noChangeAspect="1"/>
          </p:cNvPicPr>
          <p:nvPr/>
        </p:nvPicPr>
        <p:blipFill>
          <a:blip r:embed="rId7"/>
          <a:stretch>
            <a:fillRect/>
          </a:stretch>
        </p:blipFill>
        <p:spPr>
          <a:xfrm>
            <a:off x="5919019" y="5943521"/>
            <a:ext cx="5860288" cy="914479"/>
          </a:xfrm>
          <a:prstGeom prst="rect">
            <a:avLst/>
          </a:prstGeom>
        </p:spPr>
      </p:pic>
    </p:spTree>
    <p:extLst>
      <p:ext uri="{BB962C8B-B14F-4D97-AF65-F5344CB8AC3E}">
        <p14:creationId xmlns:p14="http://schemas.microsoft.com/office/powerpoint/2010/main" val="32031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1588</TotalTime>
  <Words>1792</Words>
  <Application>Microsoft Office PowerPoint</Application>
  <PresentationFormat>宽屏</PresentationFormat>
  <Paragraphs>170</Paragraphs>
  <Slides>16</Slides>
  <Notes>16</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16</vt:i4>
      </vt:variant>
    </vt:vector>
  </HeadingPairs>
  <TitlesOfParts>
    <vt:vector size="29" baseType="lpstr">
      <vt:lpstr>等线</vt:lpstr>
      <vt:lpstr>等线 Light</vt:lpstr>
      <vt:lpstr>黑体</vt:lpstr>
      <vt:lpstr>宋体</vt:lpstr>
      <vt:lpstr>微软雅黑</vt:lpstr>
      <vt:lpstr>微软雅黑 Light</vt:lpstr>
      <vt:lpstr>Arial</vt:lpstr>
      <vt:lpstr>Arial</vt:lpstr>
      <vt:lpstr>Calibri</vt:lpstr>
      <vt:lpstr>Century Gothic</vt:lpstr>
      <vt:lpstr>Segoe UI Light</vt:lpstr>
      <vt:lpstr>OfficePLUS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侯 捷</cp:lastModifiedBy>
  <cp:revision>139</cp:revision>
  <dcterms:created xsi:type="dcterms:W3CDTF">2015-08-18T02:51:41Z</dcterms:created>
  <dcterms:modified xsi:type="dcterms:W3CDTF">2018-08-12T13:16:23Z</dcterms:modified>
  <cp:category/>
</cp:coreProperties>
</file>